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9" r:id="rId3"/>
    <p:sldId id="260" r:id="rId4"/>
    <p:sldId id="262" r:id="rId5"/>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p:scale>
          <a:sx n="66" d="100"/>
          <a:sy n="66" d="100"/>
        </p:scale>
        <p:origin x="3216" y="10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G>
</file>

<file path=ppt/media/image2.jpeg>
</file>

<file path=ppt/media/image3.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C803D-2C43-4451-B231-24E76D33B653}"/>
              </a:ext>
            </a:extLst>
          </p:cNvPr>
          <p:cNvSpPr>
            <a:spLocks noGrp="1"/>
          </p:cNvSpPr>
          <p:nvPr>
            <p:ph type="ctrTitle"/>
          </p:nvPr>
        </p:nvSpPr>
        <p:spPr>
          <a:xfrm>
            <a:off x="1524000" y="1122363"/>
            <a:ext cx="9144000" cy="2387600"/>
          </a:xfrm>
        </p:spPr>
        <p:txBody>
          <a:bodyPr anchor="b"/>
          <a:lstStyle>
            <a:lvl1pPr algn="ctr">
              <a:defRPr sz="6000"/>
            </a:lvl1pPr>
          </a:lstStyle>
          <a:p>
            <a:r>
              <a:rPr kumimoji="1" lang="en-US" altLang="ja-JP"/>
              <a:t>Click to edit Master title style</a:t>
            </a:r>
            <a:endParaRPr kumimoji="1" lang="ja-JP" altLang="en-US"/>
          </a:p>
        </p:txBody>
      </p:sp>
      <p:sp>
        <p:nvSpPr>
          <p:cNvPr id="3" name="Subtitle 2">
            <a:extLst>
              <a:ext uri="{FF2B5EF4-FFF2-40B4-BE49-F238E27FC236}">
                <a16:creationId xmlns:a16="http://schemas.microsoft.com/office/drawing/2014/main" id="{8170C123-D441-40A1-B34E-0F37DAFDF5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en-US" altLang="ja-JP"/>
              <a:t>Click to edit Master subtitle style</a:t>
            </a:r>
            <a:endParaRPr kumimoji="1" lang="ja-JP" altLang="en-US"/>
          </a:p>
        </p:txBody>
      </p:sp>
      <p:sp>
        <p:nvSpPr>
          <p:cNvPr id="4" name="Date Placeholder 3">
            <a:extLst>
              <a:ext uri="{FF2B5EF4-FFF2-40B4-BE49-F238E27FC236}">
                <a16:creationId xmlns:a16="http://schemas.microsoft.com/office/drawing/2014/main" id="{D537C676-7BC0-4D4F-91F2-C26EA00A8945}"/>
              </a:ext>
            </a:extLst>
          </p:cNvPr>
          <p:cNvSpPr>
            <a:spLocks noGrp="1"/>
          </p:cNvSpPr>
          <p:nvPr>
            <p:ph type="dt" sz="half" idx="10"/>
          </p:nvPr>
        </p:nvSpPr>
        <p:spPr/>
        <p:txBody>
          <a:bodyPr/>
          <a:lstStyle/>
          <a:p>
            <a:fld id="{E1BBEEF1-4529-42D9-AA84-2FD67267B8FD}" type="datetimeFigureOut">
              <a:rPr kumimoji="1" lang="ja-JP" altLang="en-US" smtClean="0"/>
              <a:t>2022/1/24</a:t>
            </a:fld>
            <a:endParaRPr kumimoji="1" lang="ja-JP" altLang="en-US"/>
          </a:p>
        </p:txBody>
      </p:sp>
      <p:sp>
        <p:nvSpPr>
          <p:cNvPr id="5" name="Footer Placeholder 4">
            <a:extLst>
              <a:ext uri="{FF2B5EF4-FFF2-40B4-BE49-F238E27FC236}">
                <a16:creationId xmlns:a16="http://schemas.microsoft.com/office/drawing/2014/main" id="{160D0234-A96D-4656-B223-35B5D5CE3D06}"/>
              </a:ext>
            </a:extLst>
          </p:cNvPr>
          <p:cNvSpPr>
            <a:spLocks noGrp="1"/>
          </p:cNvSpPr>
          <p:nvPr>
            <p:ph type="ftr" sz="quarter" idx="11"/>
          </p:nvPr>
        </p:nvSpPr>
        <p:spPr/>
        <p:txBody>
          <a:bodyPr/>
          <a:lstStyle/>
          <a:p>
            <a:endParaRPr kumimoji="1" lang="ja-JP" altLang="en-US"/>
          </a:p>
        </p:txBody>
      </p:sp>
      <p:sp>
        <p:nvSpPr>
          <p:cNvPr id="6" name="Slide Number Placeholder 5">
            <a:extLst>
              <a:ext uri="{FF2B5EF4-FFF2-40B4-BE49-F238E27FC236}">
                <a16:creationId xmlns:a16="http://schemas.microsoft.com/office/drawing/2014/main" id="{46821011-5217-4A18-A58B-90D24687F446}"/>
              </a:ext>
            </a:extLst>
          </p:cNvPr>
          <p:cNvSpPr>
            <a:spLocks noGrp="1"/>
          </p:cNvSpPr>
          <p:nvPr>
            <p:ph type="sldNum" sz="quarter" idx="12"/>
          </p:nvPr>
        </p:nvSpPr>
        <p:spPr/>
        <p:txBody>
          <a:body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202550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2985B-3AF3-4ECE-B04C-D0B15122120C}"/>
              </a:ext>
            </a:extLst>
          </p:cNvPr>
          <p:cNvSpPr>
            <a:spLocks noGrp="1"/>
          </p:cNvSpPr>
          <p:nvPr>
            <p:ph type="title"/>
          </p:nvPr>
        </p:nvSpPr>
        <p:spPr/>
        <p:txBody>
          <a:bodyPr/>
          <a:lstStyle/>
          <a:p>
            <a:r>
              <a:rPr kumimoji="1" lang="en-US" altLang="ja-JP"/>
              <a:t>Click to edit Master title style</a:t>
            </a:r>
            <a:endParaRPr kumimoji="1" lang="ja-JP" altLang="en-US"/>
          </a:p>
        </p:txBody>
      </p:sp>
      <p:sp>
        <p:nvSpPr>
          <p:cNvPr id="3" name="Vertical Text Placeholder 2">
            <a:extLst>
              <a:ext uri="{FF2B5EF4-FFF2-40B4-BE49-F238E27FC236}">
                <a16:creationId xmlns:a16="http://schemas.microsoft.com/office/drawing/2014/main" id="{F79EA48F-5565-4CC6-9D41-B175BEA455DA}"/>
              </a:ext>
            </a:extLst>
          </p:cNvPr>
          <p:cNvSpPr>
            <a:spLocks noGrp="1"/>
          </p:cNvSpPr>
          <p:nvPr>
            <p:ph type="body" orient="vert" idx="1"/>
          </p:nvPr>
        </p:nvSpPr>
        <p:spPr/>
        <p:txBody>
          <a:bodyPr vert="eaVert"/>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a:p>
        </p:txBody>
      </p:sp>
      <p:sp>
        <p:nvSpPr>
          <p:cNvPr id="4" name="Date Placeholder 3">
            <a:extLst>
              <a:ext uri="{FF2B5EF4-FFF2-40B4-BE49-F238E27FC236}">
                <a16:creationId xmlns:a16="http://schemas.microsoft.com/office/drawing/2014/main" id="{F566EB25-1DDE-4E17-B372-9DD04F187EA0}"/>
              </a:ext>
            </a:extLst>
          </p:cNvPr>
          <p:cNvSpPr>
            <a:spLocks noGrp="1"/>
          </p:cNvSpPr>
          <p:nvPr>
            <p:ph type="dt" sz="half" idx="10"/>
          </p:nvPr>
        </p:nvSpPr>
        <p:spPr/>
        <p:txBody>
          <a:bodyPr/>
          <a:lstStyle/>
          <a:p>
            <a:fld id="{E1BBEEF1-4529-42D9-AA84-2FD67267B8FD}" type="datetimeFigureOut">
              <a:rPr kumimoji="1" lang="ja-JP" altLang="en-US" smtClean="0"/>
              <a:t>2022/1/24</a:t>
            </a:fld>
            <a:endParaRPr kumimoji="1" lang="ja-JP" altLang="en-US"/>
          </a:p>
        </p:txBody>
      </p:sp>
      <p:sp>
        <p:nvSpPr>
          <p:cNvPr id="5" name="Footer Placeholder 4">
            <a:extLst>
              <a:ext uri="{FF2B5EF4-FFF2-40B4-BE49-F238E27FC236}">
                <a16:creationId xmlns:a16="http://schemas.microsoft.com/office/drawing/2014/main" id="{377647E5-EBEF-4D1B-9265-B4601BB73E99}"/>
              </a:ext>
            </a:extLst>
          </p:cNvPr>
          <p:cNvSpPr>
            <a:spLocks noGrp="1"/>
          </p:cNvSpPr>
          <p:nvPr>
            <p:ph type="ftr" sz="quarter" idx="11"/>
          </p:nvPr>
        </p:nvSpPr>
        <p:spPr/>
        <p:txBody>
          <a:bodyPr/>
          <a:lstStyle/>
          <a:p>
            <a:endParaRPr kumimoji="1" lang="ja-JP" altLang="en-US"/>
          </a:p>
        </p:txBody>
      </p:sp>
      <p:sp>
        <p:nvSpPr>
          <p:cNvPr id="6" name="Slide Number Placeholder 5">
            <a:extLst>
              <a:ext uri="{FF2B5EF4-FFF2-40B4-BE49-F238E27FC236}">
                <a16:creationId xmlns:a16="http://schemas.microsoft.com/office/drawing/2014/main" id="{6CAC613D-CDEB-40D4-B497-35BB02D67682}"/>
              </a:ext>
            </a:extLst>
          </p:cNvPr>
          <p:cNvSpPr>
            <a:spLocks noGrp="1"/>
          </p:cNvSpPr>
          <p:nvPr>
            <p:ph type="sldNum" sz="quarter" idx="12"/>
          </p:nvPr>
        </p:nvSpPr>
        <p:spPr/>
        <p:txBody>
          <a:body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26366852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56CEE44-C31D-4884-9C45-EB1EAE84606D}"/>
              </a:ext>
            </a:extLst>
          </p:cNvPr>
          <p:cNvSpPr>
            <a:spLocks noGrp="1"/>
          </p:cNvSpPr>
          <p:nvPr>
            <p:ph type="title" orient="vert"/>
          </p:nvPr>
        </p:nvSpPr>
        <p:spPr>
          <a:xfrm>
            <a:off x="8724900" y="365125"/>
            <a:ext cx="2628900" cy="5811838"/>
          </a:xfrm>
        </p:spPr>
        <p:txBody>
          <a:bodyPr vert="eaVert"/>
          <a:lstStyle/>
          <a:p>
            <a:r>
              <a:rPr kumimoji="1" lang="en-US" altLang="ja-JP"/>
              <a:t>Click to edit Master title style</a:t>
            </a:r>
            <a:endParaRPr kumimoji="1" lang="ja-JP" altLang="en-US"/>
          </a:p>
        </p:txBody>
      </p:sp>
      <p:sp>
        <p:nvSpPr>
          <p:cNvPr id="3" name="Vertical Text Placeholder 2">
            <a:extLst>
              <a:ext uri="{FF2B5EF4-FFF2-40B4-BE49-F238E27FC236}">
                <a16:creationId xmlns:a16="http://schemas.microsoft.com/office/drawing/2014/main" id="{A1B59E49-4234-47E0-AC72-97C20243E800}"/>
              </a:ext>
            </a:extLst>
          </p:cNvPr>
          <p:cNvSpPr>
            <a:spLocks noGrp="1"/>
          </p:cNvSpPr>
          <p:nvPr>
            <p:ph type="body" orient="vert" idx="1"/>
          </p:nvPr>
        </p:nvSpPr>
        <p:spPr>
          <a:xfrm>
            <a:off x="838200" y="365125"/>
            <a:ext cx="7734300" cy="5811838"/>
          </a:xfrm>
        </p:spPr>
        <p:txBody>
          <a:bodyPr vert="eaVert"/>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a:p>
        </p:txBody>
      </p:sp>
      <p:sp>
        <p:nvSpPr>
          <p:cNvPr id="4" name="Date Placeholder 3">
            <a:extLst>
              <a:ext uri="{FF2B5EF4-FFF2-40B4-BE49-F238E27FC236}">
                <a16:creationId xmlns:a16="http://schemas.microsoft.com/office/drawing/2014/main" id="{1D378856-1DFC-46D3-AFD6-9ED338B670F2}"/>
              </a:ext>
            </a:extLst>
          </p:cNvPr>
          <p:cNvSpPr>
            <a:spLocks noGrp="1"/>
          </p:cNvSpPr>
          <p:nvPr>
            <p:ph type="dt" sz="half" idx="10"/>
          </p:nvPr>
        </p:nvSpPr>
        <p:spPr/>
        <p:txBody>
          <a:bodyPr/>
          <a:lstStyle/>
          <a:p>
            <a:fld id="{E1BBEEF1-4529-42D9-AA84-2FD67267B8FD}" type="datetimeFigureOut">
              <a:rPr kumimoji="1" lang="ja-JP" altLang="en-US" smtClean="0"/>
              <a:t>2022/1/24</a:t>
            </a:fld>
            <a:endParaRPr kumimoji="1" lang="ja-JP" altLang="en-US"/>
          </a:p>
        </p:txBody>
      </p:sp>
      <p:sp>
        <p:nvSpPr>
          <p:cNvPr id="5" name="Footer Placeholder 4">
            <a:extLst>
              <a:ext uri="{FF2B5EF4-FFF2-40B4-BE49-F238E27FC236}">
                <a16:creationId xmlns:a16="http://schemas.microsoft.com/office/drawing/2014/main" id="{49B99B3E-E7A5-4CC4-812F-BBEA04FBAFB3}"/>
              </a:ext>
            </a:extLst>
          </p:cNvPr>
          <p:cNvSpPr>
            <a:spLocks noGrp="1"/>
          </p:cNvSpPr>
          <p:nvPr>
            <p:ph type="ftr" sz="quarter" idx="11"/>
          </p:nvPr>
        </p:nvSpPr>
        <p:spPr/>
        <p:txBody>
          <a:bodyPr/>
          <a:lstStyle/>
          <a:p>
            <a:endParaRPr kumimoji="1" lang="ja-JP" altLang="en-US"/>
          </a:p>
        </p:txBody>
      </p:sp>
      <p:sp>
        <p:nvSpPr>
          <p:cNvPr id="6" name="Slide Number Placeholder 5">
            <a:extLst>
              <a:ext uri="{FF2B5EF4-FFF2-40B4-BE49-F238E27FC236}">
                <a16:creationId xmlns:a16="http://schemas.microsoft.com/office/drawing/2014/main" id="{83CC9B16-080B-4CAF-8ADF-9549C5AE7282}"/>
              </a:ext>
            </a:extLst>
          </p:cNvPr>
          <p:cNvSpPr>
            <a:spLocks noGrp="1"/>
          </p:cNvSpPr>
          <p:nvPr>
            <p:ph type="sldNum" sz="quarter" idx="12"/>
          </p:nvPr>
        </p:nvSpPr>
        <p:spPr/>
        <p:txBody>
          <a:body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18753447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AC860-93D1-495E-B9A0-9F5779690011}"/>
              </a:ext>
            </a:extLst>
          </p:cNvPr>
          <p:cNvSpPr>
            <a:spLocks noGrp="1"/>
          </p:cNvSpPr>
          <p:nvPr>
            <p:ph type="title"/>
          </p:nvPr>
        </p:nvSpPr>
        <p:spPr/>
        <p:txBody>
          <a:bodyPr/>
          <a:lstStyle/>
          <a:p>
            <a:r>
              <a:rPr kumimoji="1" lang="en-US" altLang="ja-JP"/>
              <a:t>Click to edit Master title style</a:t>
            </a:r>
            <a:endParaRPr kumimoji="1" lang="ja-JP" altLang="en-US"/>
          </a:p>
        </p:txBody>
      </p:sp>
      <p:sp>
        <p:nvSpPr>
          <p:cNvPr id="3" name="Content Placeholder 2">
            <a:extLst>
              <a:ext uri="{FF2B5EF4-FFF2-40B4-BE49-F238E27FC236}">
                <a16:creationId xmlns:a16="http://schemas.microsoft.com/office/drawing/2014/main" id="{9E868460-C0CF-4228-851A-49D200E14D9A}"/>
              </a:ext>
            </a:extLst>
          </p:cNvPr>
          <p:cNvSpPr>
            <a:spLocks noGrp="1"/>
          </p:cNvSpPr>
          <p:nvPr>
            <p:ph idx="1"/>
          </p:nvPr>
        </p:nvSpPr>
        <p:spPr/>
        <p:txBody>
          <a:body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a:p>
        </p:txBody>
      </p:sp>
      <p:sp>
        <p:nvSpPr>
          <p:cNvPr id="4" name="Date Placeholder 3">
            <a:extLst>
              <a:ext uri="{FF2B5EF4-FFF2-40B4-BE49-F238E27FC236}">
                <a16:creationId xmlns:a16="http://schemas.microsoft.com/office/drawing/2014/main" id="{01CBC316-F9C6-43C6-BA26-2A8735C783F2}"/>
              </a:ext>
            </a:extLst>
          </p:cNvPr>
          <p:cNvSpPr>
            <a:spLocks noGrp="1"/>
          </p:cNvSpPr>
          <p:nvPr>
            <p:ph type="dt" sz="half" idx="10"/>
          </p:nvPr>
        </p:nvSpPr>
        <p:spPr/>
        <p:txBody>
          <a:bodyPr/>
          <a:lstStyle/>
          <a:p>
            <a:fld id="{E1BBEEF1-4529-42D9-AA84-2FD67267B8FD}" type="datetimeFigureOut">
              <a:rPr kumimoji="1" lang="ja-JP" altLang="en-US" smtClean="0"/>
              <a:t>2022/1/24</a:t>
            </a:fld>
            <a:endParaRPr kumimoji="1" lang="ja-JP" altLang="en-US"/>
          </a:p>
        </p:txBody>
      </p:sp>
      <p:sp>
        <p:nvSpPr>
          <p:cNvPr id="5" name="Footer Placeholder 4">
            <a:extLst>
              <a:ext uri="{FF2B5EF4-FFF2-40B4-BE49-F238E27FC236}">
                <a16:creationId xmlns:a16="http://schemas.microsoft.com/office/drawing/2014/main" id="{36FBA566-253C-407F-80DA-4AA30C797D02}"/>
              </a:ext>
            </a:extLst>
          </p:cNvPr>
          <p:cNvSpPr>
            <a:spLocks noGrp="1"/>
          </p:cNvSpPr>
          <p:nvPr>
            <p:ph type="ftr" sz="quarter" idx="11"/>
          </p:nvPr>
        </p:nvSpPr>
        <p:spPr/>
        <p:txBody>
          <a:bodyPr/>
          <a:lstStyle/>
          <a:p>
            <a:endParaRPr kumimoji="1" lang="ja-JP" altLang="en-US"/>
          </a:p>
        </p:txBody>
      </p:sp>
      <p:sp>
        <p:nvSpPr>
          <p:cNvPr id="6" name="Slide Number Placeholder 5">
            <a:extLst>
              <a:ext uri="{FF2B5EF4-FFF2-40B4-BE49-F238E27FC236}">
                <a16:creationId xmlns:a16="http://schemas.microsoft.com/office/drawing/2014/main" id="{1D991B6C-D9F4-4415-8D33-D84115C694ED}"/>
              </a:ext>
            </a:extLst>
          </p:cNvPr>
          <p:cNvSpPr>
            <a:spLocks noGrp="1"/>
          </p:cNvSpPr>
          <p:nvPr>
            <p:ph type="sldNum" sz="quarter" idx="12"/>
          </p:nvPr>
        </p:nvSpPr>
        <p:spPr/>
        <p:txBody>
          <a:body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32425392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9D3CD-465F-44F6-8FA8-6B4FBDC14258}"/>
              </a:ext>
            </a:extLst>
          </p:cNvPr>
          <p:cNvSpPr>
            <a:spLocks noGrp="1"/>
          </p:cNvSpPr>
          <p:nvPr>
            <p:ph type="title"/>
          </p:nvPr>
        </p:nvSpPr>
        <p:spPr>
          <a:xfrm>
            <a:off x="831850" y="1709738"/>
            <a:ext cx="10515600" cy="2852737"/>
          </a:xfrm>
        </p:spPr>
        <p:txBody>
          <a:bodyPr anchor="b"/>
          <a:lstStyle>
            <a:lvl1pPr>
              <a:defRPr sz="6000"/>
            </a:lvl1pPr>
          </a:lstStyle>
          <a:p>
            <a:r>
              <a:rPr kumimoji="1" lang="en-US" altLang="ja-JP"/>
              <a:t>Click to edit Master title style</a:t>
            </a:r>
            <a:endParaRPr kumimoji="1" lang="ja-JP" altLang="en-US"/>
          </a:p>
        </p:txBody>
      </p:sp>
      <p:sp>
        <p:nvSpPr>
          <p:cNvPr id="3" name="Text Placeholder 2">
            <a:extLst>
              <a:ext uri="{FF2B5EF4-FFF2-40B4-BE49-F238E27FC236}">
                <a16:creationId xmlns:a16="http://schemas.microsoft.com/office/drawing/2014/main" id="{33A34262-0BD6-40B2-9F97-D745D7AFC0B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en-US" altLang="ja-JP"/>
              <a:t>Click to edit Master text styles</a:t>
            </a:r>
          </a:p>
        </p:txBody>
      </p:sp>
      <p:sp>
        <p:nvSpPr>
          <p:cNvPr id="4" name="Date Placeholder 3">
            <a:extLst>
              <a:ext uri="{FF2B5EF4-FFF2-40B4-BE49-F238E27FC236}">
                <a16:creationId xmlns:a16="http://schemas.microsoft.com/office/drawing/2014/main" id="{71E84FF2-26CE-4601-8F9E-2DB18FF22DB5}"/>
              </a:ext>
            </a:extLst>
          </p:cNvPr>
          <p:cNvSpPr>
            <a:spLocks noGrp="1"/>
          </p:cNvSpPr>
          <p:nvPr>
            <p:ph type="dt" sz="half" idx="10"/>
          </p:nvPr>
        </p:nvSpPr>
        <p:spPr/>
        <p:txBody>
          <a:bodyPr/>
          <a:lstStyle/>
          <a:p>
            <a:fld id="{E1BBEEF1-4529-42D9-AA84-2FD67267B8FD}" type="datetimeFigureOut">
              <a:rPr kumimoji="1" lang="ja-JP" altLang="en-US" smtClean="0"/>
              <a:t>2022/1/24</a:t>
            </a:fld>
            <a:endParaRPr kumimoji="1" lang="ja-JP" altLang="en-US"/>
          </a:p>
        </p:txBody>
      </p:sp>
      <p:sp>
        <p:nvSpPr>
          <p:cNvPr id="5" name="Footer Placeholder 4">
            <a:extLst>
              <a:ext uri="{FF2B5EF4-FFF2-40B4-BE49-F238E27FC236}">
                <a16:creationId xmlns:a16="http://schemas.microsoft.com/office/drawing/2014/main" id="{9B32861D-C0C3-4B62-803A-612BEC2D0C65}"/>
              </a:ext>
            </a:extLst>
          </p:cNvPr>
          <p:cNvSpPr>
            <a:spLocks noGrp="1"/>
          </p:cNvSpPr>
          <p:nvPr>
            <p:ph type="ftr" sz="quarter" idx="11"/>
          </p:nvPr>
        </p:nvSpPr>
        <p:spPr/>
        <p:txBody>
          <a:bodyPr/>
          <a:lstStyle/>
          <a:p>
            <a:endParaRPr kumimoji="1" lang="ja-JP" altLang="en-US"/>
          </a:p>
        </p:txBody>
      </p:sp>
      <p:sp>
        <p:nvSpPr>
          <p:cNvPr id="6" name="Slide Number Placeholder 5">
            <a:extLst>
              <a:ext uri="{FF2B5EF4-FFF2-40B4-BE49-F238E27FC236}">
                <a16:creationId xmlns:a16="http://schemas.microsoft.com/office/drawing/2014/main" id="{85CEEEC6-CC08-4F23-89D3-7E69E4B3F708}"/>
              </a:ext>
            </a:extLst>
          </p:cNvPr>
          <p:cNvSpPr>
            <a:spLocks noGrp="1"/>
          </p:cNvSpPr>
          <p:nvPr>
            <p:ph type="sldNum" sz="quarter" idx="12"/>
          </p:nvPr>
        </p:nvSpPr>
        <p:spPr/>
        <p:txBody>
          <a:body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34052275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8C594-4537-4153-B80D-0E79C380BCDB}"/>
              </a:ext>
            </a:extLst>
          </p:cNvPr>
          <p:cNvSpPr>
            <a:spLocks noGrp="1"/>
          </p:cNvSpPr>
          <p:nvPr>
            <p:ph type="title"/>
          </p:nvPr>
        </p:nvSpPr>
        <p:spPr/>
        <p:txBody>
          <a:bodyPr/>
          <a:lstStyle/>
          <a:p>
            <a:r>
              <a:rPr kumimoji="1" lang="en-US" altLang="ja-JP"/>
              <a:t>Click to edit Master title style</a:t>
            </a:r>
            <a:endParaRPr kumimoji="1" lang="ja-JP" altLang="en-US"/>
          </a:p>
        </p:txBody>
      </p:sp>
      <p:sp>
        <p:nvSpPr>
          <p:cNvPr id="3" name="Content Placeholder 2">
            <a:extLst>
              <a:ext uri="{FF2B5EF4-FFF2-40B4-BE49-F238E27FC236}">
                <a16:creationId xmlns:a16="http://schemas.microsoft.com/office/drawing/2014/main" id="{0EB883AE-D46D-4850-8E20-083D37175F75}"/>
              </a:ext>
            </a:extLst>
          </p:cNvPr>
          <p:cNvSpPr>
            <a:spLocks noGrp="1"/>
          </p:cNvSpPr>
          <p:nvPr>
            <p:ph sz="half" idx="1"/>
          </p:nvPr>
        </p:nvSpPr>
        <p:spPr>
          <a:xfrm>
            <a:off x="838200" y="1825625"/>
            <a:ext cx="5181600" cy="4351338"/>
          </a:xfrm>
        </p:spPr>
        <p:txBody>
          <a:body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a:p>
        </p:txBody>
      </p:sp>
      <p:sp>
        <p:nvSpPr>
          <p:cNvPr id="4" name="Content Placeholder 3">
            <a:extLst>
              <a:ext uri="{FF2B5EF4-FFF2-40B4-BE49-F238E27FC236}">
                <a16:creationId xmlns:a16="http://schemas.microsoft.com/office/drawing/2014/main" id="{E68666D2-B13F-4A7F-BC1A-25DFE9DA08DC}"/>
              </a:ext>
            </a:extLst>
          </p:cNvPr>
          <p:cNvSpPr>
            <a:spLocks noGrp="1"/>
          </p:cNvSpPr>
          <p:nvPr>
            <p:ph sz="half" idx="2"/>
          </p:nvPr>
        </p:nvSpPr>
        <p:spPr>
          <a:xfrm>
            <a:off x="6172200" y="1825625"/>
            <a:ext cx="5181600" cy="4351338"/>
          </a:xfrm>
        </p:spPr>
        <p:txBody>
          <a:body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a:p>
        </p:txBody>
      </p:sp>
      <p:sp>
        <p:nvSpPr>
          <p:cNvPr id="5" name="Date Placeholder 4">
            <a:extLst>
              <a:ext uri="{FF2B5EF4-FFF2-40B4-BE49-F238E27FC236}">
                <a16:creationId xmlns:a16="http://schemas.microsoft.com/office/drawing/2014/main" id="{C9B463EB-4802-4078-8BBA-9CD65AB50E50}"/>
              </a:ext>
            </a:extLst>
          </p:cNvPr>
          <p:cNvSpPr>
            <a:spLocks noGrp="1"/>
          </p:cNvSpPr>
          <p:nvPr>
            <p:ph type="dt" sz="half" idx="10"/>
          </p:nvPr>
        </p:nvSpPr>
        <p:spPr/>
        <p:txBody>
          <a:bodyPr/>
          <a:lstStyle/>
          <a:p>
            <a:fld id="{E1BBEEF1-4529-42D9-AA84-2FD67267B8FD}" type="datetimeFigureOut">
              <a:rPr kumimoji="1" lang="ja-JP" altLang="en-US" smtClean="0"/>
              <a:t>2022/1/24</a:t>
            </a:fld>
            <a:endParaRPr kumimoji="1" lang="ja-JP" altLang="en-US"/>
          </a:p>
        </p:txBody>
      </p:sp>
      <p:sp>
        <p:nvSpPr>
          <p:cNvPr id="6" name="Footer Placeholder 5">
            <a:extLst>
              <a:ext uri="{FF2B5EF4-FFF2-40B4-BE49-F238E27FC236}">
                <a16:creationId xmlns:a16="http://schemas.microsoft.com/office/drawing/2014/main" id="{D2EC5014-306F-4E2D-9EF4-ECA84B14EC3B}"/>
              </a:ext>
            </a:extLst>
          </p:cNvPr>
          <p:cNvSpPr>
            <a:spLocks noGrp="1"/>
          </p:cNvSpPr>
          <p:nvPr>
            <p:ph type="ftr" sz="quarter" idx="11"/>
          </p:nvPr>
        </p:nvSpPr>
        <p:spPr/>
        <p:txBody>
          <a:bodyPr/>
          <a:lstStyle/>
          <a:p>
            <a:endParaRPr kumimoji="1" lang="ja-JP" altLang="en-US"/>
          </a:p>
        </p:txBody>
      </p:sp>
      <p:sp>
        <p:nvSpPr>
          <p:cNvPr id="7" name="Slide Number Placeholder 6">
            <a:extLst>
              <a:ext uri="{FF2B5EF4-FFF2-40B4-BE49-F238E27FC236}">
                <a16:creationId xmlns:a16="http://schemas.microsoft.com/office/drawing/2014/main" id="{B3E4691C-363F-46F4-B1AA-B889464F4A2C}"/>
              </a:ext>
            </a:extLst>
          </p:cNvPr>
          <p:cNvSpPr>
            <a:spLocks noGrp="1"/>
          </p:cNvSpPr>
          <p:nvPr>
            <p:ph type="sldNum" sz="quarter" idx="12"/>
          </p:nvPr>
        </p:nvSpPr>
        <p:spPr/>
        <p:txBody>
          <a:body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4587018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FABF3-A887-433B-8F41-69630EA807F1}"/>
              </a:ext>
            </a:extLst>
          </p:cNvPr>
          <p:cNvSpPr>
            <a:spLocks noGrp="1"/>
          </p:cNvSpPr>
          <p:nvPr>
            <p:ph type="title"/>
          </p:nvPr>
        </p:nvSpPr>
        <p:spPr>
          <a:xfrm>
            <a:off x="839788" y="365125"/>
            <a:ext cx="10515600" cy="1325563"/>
          </a:xfrm>
        </p:spPr>
        <p:txBody>
          <a:bodyPr/>
          <a:lstStyle/>
          <a:p>
            <a:r>
              <a:rPr kumimoji="1" lang="en-US" altLang="ja-JP"/>
              <a:t>Click to edit Master title style</a:t>
            </a:r>
            <a:endParaRPr kumimoji="1" lang="ja-JP" altLang="en-US"/>
          </a:p>
        </p:txBody>
      </p:sp>
      <p:sp>
        <p:nvSpPr>
          <p:cNvPr id="3" name="Text Placeholder 2">
            <a:extLst>
              <a:ext uri="{FF2B5EF4-FFF2-40B4-BE49-F238E27FC236}">
                <a16:creationId xmlns:a16="http://schemas.microsoft.com/office/drawing/2014/main" id="{F094DB76-2774-484E-A863-A19A8E5D4E0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en-US" altLang="ja-JP"/>
              <a:t>Click to edit Master text styles</a:t>
            </a:r>
          </a:p>
        </p:txBody>
      </p:sp>
      <p:sp>
        <p:nvSpPr>
          <p:cNvPr id="4" name="Content Placeholder 3">
            <a:extLst>
              <a:ext uri="{FF2B5EF4-FFF2-40B4-BE49-F238E27FC236}">
                <a16:creationId xmlns:a16="http://schemas.microsoft.com/office/drawing/2014/main" id="{F6B512E1-AEE2-427E-BE3E-16F210504446}"/>
              </a:ext>
            </a:extLst>
          </p:cNvPr>
          <p:cNvSpPr>
            <a:spLocks noGrp="1"/>
          </p:cNvSpPr>
          <p:nvPr>
            <p:ph sz="half" idx="2"/>
          </p:nvPr>
        </p:nvSpPr>
        <p:spPr>
          <a:xfrm>
            <a:off x="839788" y="2505075"/>
            <a:ext cx="5157787" cy="3684588"/>
          </a:xfrm>
        </p:spPr>
        <p:txBody>
          <a:body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a:p>
        </p:txBody>
      </p:sp>
      <p:sp>
        <p:nvSpPr>
          <p:cNvPr id="5" name="Text Placeholder 4">
            <a:extLst>
              <a:ext uri="{FF2B5EF4-FFF2-40B4-BE49-F238E27FC236}">
                <a16:creationId xmlns:a16="http://schemas.microsoft.com/office/drawing/2014/main" id="{1AC824CF-AAA4-4937-A54A-4F920282F0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en-US" altLang="ja-JP"/>
              <a:t>Click to edit Master text styles</a:t>
            </a:r>
          </a:p>
        </p:txBody>
      </p:sp>
      <p:sp>
        <p:nvSpPr>
          <p:cNvPr id="6" name="Content Placeholder 5">
            <a:extLst>
              <a:ext uri="{FF2B5EF4-FFF2-40B4-BE49-F238E27FC236}">
                <a16:creationId xmlns:a16="http://schemas.microsoft.com/office/drawing/2014/main" id="{D215EFD3-E8A5-43B3-974F-F3919F79D814}"/>
              </a:ext>
            </a:extLst>
          </p:cNvPr>
          <p:cNvSpPr>
            <a:spLocks noGrp="1"/>
          </p:cNvSpPr>
          <p:nvPr>
            <p:ph sz="quarter" idx="4"/>
          </p:nvPr>
        </p:nvSpPr>
        <p:spPr>
          <a:xfrm>
            <a:off x="6172200" y="2505075"/>
            <a:ext cx="5183188" cy="3684588"/>
          </a:xfrm>
        </p:spPr>
        <p:txBody>
          <a:body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a:p>
        </p:txBody>
      </p:sp>
      <p:sp>
        <p:nvSpPr>
          <p:cNvPr id="7" name="Date Placeholder 6">
            <a:extLst>
              <a:ext uri="{FF2B5EF4-FFF2-40B4-BE49-F238E27FC236}">
                <a16:creationId xmlns:a16="http://schemas.microsoft.com/office/drawing/2014/main" id="{EAE7DE55-6BE8-4B4F-8831-EC6F6C3F2CD5}"/>
              </a:ext>
            </a:extLst>
          </p:cNvPr>
          <p:cNvSpPr>
            <a:spLocks noGrp="1"/>
          </p:cNvSpPr>
          <p:nvPr>
            <p:ph type="dt" sz="half" idx="10"/>
          </p:nvPr>
        </p:nvSpPr>
        <p:spPr/>
        <p:txBody>
          <a:bodyPr/>
          <a:lstStyle/>
          <a:p>
            <a:fld id="{E1BBEEF1-4529-42D9-AA84-2FD67267B8FD}" type="datetimeFigureOut">
              <a:rPr kumimoji="1" lang="ja-JP" altLang="en-US" smtClean="0"/>
              <a:t>2022/1/24</a:t>
            </a:fld>
            <a:endParaRPr kumimoji="1" lang="ja-JP" altLang="en-US"/>
          </a:p>
        </p:txBody>
      </p:sp>
      <p:sp>
        <p:nvSpPr>
          <p:cNvPr id="8" name="Footer Placeholder 7">
            <a:extLst>
              <a:ext uri="{FF2B5EF4-FFF2-40B4-BE49-F238E27FC236}">
                <a16:creationId xmlns:a16="http://schemas.microsoft.com/office/drawing/2014/main" id="{39D95196-FB5C-49FD-80A0-5F1A83DAB0BF}"/>
              </a:ext>
            </a:extLst>
          </p:cNvPr>
          <p:cNvSpPr>
            <a:spLocks noGrp="1"/>
          </p:cNvSpPr>
          <p:nvPr>
            <p:ph type="ftr" sz="quarter" idx="11"/>
          </p:nvPr>
        </p:nvSpPr>
        <p:spPr/>
        <p:txBody>
          <a:bodyPr/>
          <a:lstStyle/>
          <a:p>
            <a:endParaRPr kumimoji="1" lang="ja-JP" altLang="en-US"/>
          </a:p>
        </p:txBody>
      </p:sp>
      <p:sp>
        <p:nvSpPr>
          <p:cNvPr id="9" name="Slide Number Placeholder 8">
            <a:extLst>
              <a:ext uri="{FF2B5EF4-FFF2-40B4-BE49-F238E27FC236}">
                <a16:creationId xmlns:a16="http://schemas.microsoft.com/office/drawing/2014/main" id="{F6592F32-BB01-421D-9DA3-E2FD28BC198E}"/>
              </a:ext>
            </a:extLst>
          </p:cNvPr>
          <p:cNvSpPr>
            <a:spLocks noGrp="1"/>
          </p:cNvSpPr>
          <p:nvPr>
            <p:ph type="sldNum" sz="quarter" idx="12"/>
          </p:nvPr>
        </p:nvSpPr>
        <p:spPr/>
        <p:txBody>
          <a:body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33136471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BED7F-B509-470C-B5E6-A7946C496412}"/>
              </a:ext>
            </a:extLst>
          </p:cNvPr>
          <p:cNvSpPr>
            <a:spLocks noGrp="1"/>
          </p:cNvSpPr>
          <p:nvPr>
            <p:ph type="title"/>
          </p:nvPr>
        </p:nvSpPr>
        <p:spPr/>
        <p:txBody>
          <a:bodyPr/>
          <a:lstStyle/>
          <a:p>
            <a:r>
              <a:rPr kumimoji="1" lang="en-US" altLang="ja-JP"/>
              <a:t>Click to edit Master title style</a:t>
            </a:r>
            <a:endParaRPr kumimoji="1" lang="ja-JP" altLang="en-US"/>
          </a:p>
        </p:txBody>
      </p:sp>
      <p:sp>
        <p:nvSpPr>
          <p:cNvPr id="3" name="Date Placeholder 2">
            <a:extLst>
              <a:ext uri="{FF2B5EF4-FFF2-40B4-BE49-F238E27FC236}">
                <a16:creationId xmlns:a16="http://schemas.microsoft.com/office/drawing/2014/main" id="{93597058-E1AF-4F4D-A1BF-C58010FE5C68}"/>
              </a:ext>
            </a:extLst>
          </p:cNvPr>
          <p:cNvSpPr>
            <a:spLocks noGrp="1"/>
          </p:cNvSpPr>
          <p:nvPr>
            <p:ph type="dt" sz="half" idx="10"/>
          </p:nvPr>
        </p:nvSpPr>
        <p:spPr/>
        <p:txBody>
          <a:bodyPr/>
          <a:lstStyle/>
          <a:p>
            <a:fld id="{E1BBEEF1-4529-42D9-AA84-2FD67267B8FD}" type="datetimeFigureOut">
              <a:rPr kumimoji="1" lang="ja-JP" altLang="en-US" smtClean="0"/>
              <a:t>2022/1/24</a:t>
            </a:fld>
            <a:endParaRPr kumimoji="1" lang="ja-JP" altLang="en-US"/>
          </a:p>
        </p:txBody>
      </p:sp>
      <p:sp>
        <p:nvSpPr>
          <p:cNvPr id="4" name="Footer Placeholder 3">
            <a:extLst>
              <a:ext uri="{FF2B5EF4-FFF2-40B4-BE49-F238E27FC236}">
                <a16:creationId xmlns:a16="http://schemas.microsoft.com/office/drawing/2014/main" id="{6F7CE27A-95CE-41C9-A54C-A3BB26B3A36E}"/>
              </a:ext>
            </a:extLst>
          </p:cNvPr>
          <p:cNvSpPr>
            <a:spLocks noGrp="1"/>
          </p:cNvSpPr>
          <p:nvPr>
            <p:ph type="ftr" sz="quarter" idx="11"/>
          </p:nvPr>
        </p:nvSpPr>
        <p:spPr/>
        <p:txBody>
          <a:bodyPr/>
          <a:lstStyle/>
          <a:p>
            <a:endParaRPr kumimoji="1" lang="ja-JP" altLang="en-US"/>
          </a:p>
        </p:txBody>
      </p:sp>
      <p:sp>
        <p:nvSpPr>
          <p:cNvPr id="5" name="Slide Number Placeholder 4">
            <a:extLst>
              <a:ext uri="{FF2B5EF4-FFF2-40B4-BE49-F238E27FC236}">
                <a16:creationId xmlns:a16="http://schemas.microsoft.com/office/drawing/2014/main" id="{6CBC7FC5-5795-483B-83EF-FFB73F91C6D2}"/>
              </a:ext>
            </a:extLst>
          </p:cNvPr>
          <p:cNvSpPr>
            <a:spLocks noGrp="1"/>
          </p:cNvSpPr>
          <p:nvPr>
            <p:ph type="sldNum" sz="quarter" idx="12"/>
          </p:nvPr>
        </p:nvSpPr>
        <p:spPr/>
        <p:txBody>
          <a:body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26544783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B25863-A8B2-4D7B-9EF7-CA9C9D3CF8D7}"/>
              </a:ext>
            </a:extLst>
          </p:cNvPr>
          <p:cNvSpPr>
            <a:spLocks noGrp="1"/>
          </p:cNvSpPr>
          <p:nvPr>
            <p:ph type="dt" sz="half" idx="10"/>
          </p:nvPr>
        </p:nvSpPr>
        <p:spPr/>
        <p:txBody>
          <a:bodyPr/>
          <a:lstStyle/>
          <a:p>
            <a:fld id="{E1BBEEF1-4529-42D9-AA84-2FD67267B8FD}" type="datetimeFigureOut">
              <a:rPr kumimoji="1" lang="ja-JP" altLang="en-US" smtClean="0"/>
              <a:t>2022/1/24</a:t>
            </a:fld>
            <a:endParaRPr kumimoji="1" lang="ja-JP" altLang="en-US"/>
          </a:p>
        </p:txBody>
      </p:sp>
      <p:sp>
        <p:nvSpPr>
          <p:cNvPr id="3" name="Footer Placeholder 2">
            <a:extLst>
              <a:ext uri="{FF2B5EF4-FFF2-40B4-BE49-F238E27FC236}">
                <a16:creationId xmlns:a16="http://schemas.microsoft.com/office/drawing/2014/main" id="{90C19C22-4C5E-4384-8117-D24F2B50BA21}"/>
              </a:ext>
            </a:extLst>
          </p:cNvPr>
          <p:cNvSpPr>
            <a:spLocks noGrp="1"/>
          </p:cNvSpPr>
          <p:nvPr>
            <p:ph type="ftr" sz="quarter" idx="11"/>
          </p:nvPr>
        </p:nvSpPr>
        <p:spPr/>
        <p:txBody>
          <a:bodyPr/>
          <a:lstStyle/>
          <a:p>
            <a:endParaRPr kumimoji="1" lang="ja-JP" altLang="en-US"/>
          </a:p>
        </p:txBody>
      </p:sp>
      <p:sp>
        <p:nvSpPr>
          <p:cNvPr id="4" name="Slide Number Placeholder 3">
            <a:extLst>
              <a:ext uri="{FF2B5EF4-FFF2-40B4-BE49-F238E27FC236}">
                <a16:creationId xmlns:a16="http://schemas.microsoft.com/office/drawing/2014/main" id="{F94BD7E3-87D0-468A-8D2F-2D1EF213A7FF}"/>
              </a:ext>
            </a:extLst>
          </p:cNvPr>
          <p:cNvSpPr>
            <a:spLocks noGrp="1"/>
          </p:cNvSpPr>
          <p:nvPr>
            <p:ph type="sldNum" sz="quarter" idx="12"/>
          </p:nvPr>
        </p:nvSpPr>
        <p:spPr/>
        <p:txBody>
          <a:body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12927676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6324C-F6A1-46EE-9721-F165071F14C4}"/>
              </a:ext>
            </a:extLst>
          </p:cNvPr>
          <p:cNvSpPr>
            <a:spLocks noGrp="1"/>
          </p:cNvSpPr>
          <p:nvPr>
            <p:ph type="title"/>
          </p:nvPr>
        </p:nvSpPr>
        <p:spPr>
          <a:xfrm>
            <a:off x="839788" y="457200"/>
            <a:ext cx="3932237" cy="1600200"/>
          </a:xfrm>
        </p:spPr>
        <p:txBody>
          <a:bodyPr anchor="b"/>
          <a:lstStyle>
            <a:lvl1pPr>
              <a:defRPr sz="3200"/>
            </a:lvl1pPr>
          </a:lstStyle>
          <a:p>
            <a:r>
              <a:rPr kumimoji="1" lang="en-US" altLang="ja-JP"/>
              <a:t>Click to edit Master title style</a:t>
            </a:r>
            <a:endParaRPr kumimoji="1" lang="ja-JP" altLang="en-US"/>
          </a:p>
        </p:txBody>
      </p:sp>
      <p:sp>
        <p:nvSpPr>
          <p:cNvPr id="3" name="Content Placeholder 2">
            <a:extLst>
              <a:ext uri="{FF2B5EF4-FFF2-40B4-BE49-F238E27FC236}">
                <a16:creationId xmlns:a16="http://schemas.microsoft.com/office/drawing/2014/main" id="{C79D19CD-A3D1-48E9-974D-97EF915019C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a:p>
        </p:txBody>
      </p:sp>
      <p:sp>
        <p:nvSpPr>
          <p:cNvPr id="4" name="Text Placeholder 3">
            <a:extLst>
              <a:ext uri="{FF2B5EF4-FFF2-40B4-BE49-F238E27FC236}">
                <a16:creationId xmlns:a16="http://schemas.microsoft.com/office/drawing/2014/main" id="{11AE4504-11CE-46AD-82BB-78C383AAE7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en-US" altLang="ja-JP"/>
              <a:t>Click to edit Master text styles</a:t>
            </a:r>
          </a:p>
        </p:txBody>
      </p:sp>
      <p:sp>
        <p:nvSpPr>
          <p:cNvPr id="5" name="Date Placeholder 4">
            <a:extLst>
              <a:ext uri="{FF2B5EF4-FFF2-40B4-BE49-F238E27FC236}">
                <a16:creationId xmlns:a16="http://schemas.microsoft.com/office/drawing/2014/main" id="{EAC4C404-4BBA-4F45-805F-525A5A02761D}"/>
              </a:ext>
            </a:extLst>
          </p:cNvPr>
          <p:cNvSpPr>
            <a:spLocks noGrp="1"/>
          </p:cNvSpPr>
          <p:nvPr>
            <p:ph type="dt" sz="half" idx="10"/>
          </p:nvPr>
        </p:nvSpPr>
        <p:spPr/>
        <p:txBody>
          <a:bodyPr/>
          <a:lstStyle/>
          <a:p>
            <a:fld id="{E1BBEEF1-4529-42D9-AA84-2FD67267B8FD}" type="datetimeFigureOut">
              <a:rPr kumimoji="1" lang="ja-JP" altLang="en-US" smtClean="0"/>
              <a:t>2022/1/24</a:t>
            </a:fld>
            <a:endParaRPr kumimoji="1" lang="ja-JP" altLang="en-US"/>
          </a:p>
        </p:txBody>
      </p:sp>
      <p:sp>
        <p:nvSpPr>
          <p:cNvPr id="6" name="Footer Placeholder 5">
            <a:extLst>
              <a:ext uri="{FF2B5EF4-FFF2-40B4-BE49-F238E27FC236}">
                <a16:creationId xmlns:a16="http://schemas.microsoft.com/office/drawing/2014/main" id="{C4234F12-7080-4DCC-A2BF-F89CA4A0C3D2}"/>
              </a:ext>
            </a:extLst>
          </p:cNvPr>
          <p:cNvSpPr>
            <a:spLocks noGrp="1"/>
          </p:cNvSpPr>
          <p:nvPr>
            <p:ph type="ftr" sz="quarter" idx="11"/>
          </p:nvPr>
        </p:nvSpPr>
        <p:spPr/>
        <p:txBody>
          <a:bodyPr/>
          <a:lstStyle/>
          <a:p>
            <a:endParaRPr kumimoji="1" lang="ja-JP" altLang="en-US"/>
          </a:p>
        </p:txBody>
      </p:sp>
      <p:sp>
        <p:nvSpPr>
          <p:cNvPr id="7" name="Slide Number Placeholder 6">
            <a:extLst>
              <a:ext uri="{FF2B5EF4-FFF2-40B4-BE49-F238E27FC236}">
                <a16:creationId xmlns:a16="http://schemas.microsoft.com/office/drawing/2014/main" id="{E5E60154-1B76-4C29-9145-1C2EFB856CA3}"/>
              </a:ext>
            </a:extLst>
          </p:cNvPr>
          <p:cNvSpPr>
            <a:spLocks noGrp="1"/>
          </p:cNvSpPr>
          <p:nvPr>
            <p:ph type="sldNum" sz="quarter" idx="12"/>
          </p:nvPr>
        </p:nvSpPr>
        <p:spPr/>
        <p:txBody>
          <a:body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1831864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6DABE-39B2-45AD-ADE1-B4C030DE4F99}"/>
              </a:ext>
            </a:extLst>
          </p:cNvPr>
          <p:cNvSpPr>
            <a:spLocks noGrp="1"/>
          </p:cNvSpPr>
          <p:nvPr>
            <p:ph type="title"/>
          </p:nvPr>
        </p:nvSpPr>
        <p:spPr>
          <a:xfrm>
            <a:off x="839788" y="457200"/>
            <a:ext cx="3932237" cy="1600200"/>
          </a:xfrm>
        </p:spPr>
        <p:txBody>
          <a:bodyPr anchor="b"/>
          <a:lstStyle>
            <a:lvl1pPr>
              <a:defRPr sz="3200"/>
            </a:lvl1pPr>
          </a:lstStyle>
          <a:p>
            <a:r>
              <a:rPr kumimoji="1" lang="en-US" altLang="ja-JP"/>
              <a:t>Click to edit Master title style</a:t>
            </a:r>
            <a:endParaRPr kumimoji="1" lang="ja-JP" altLang="en-US"/>
          </a:p>
        </p:txBody>
      </p:sp>
      <p:sp>
        <p:nvSpPr>
          <p:cNvPr id="3" name="Picture Placeholder 2">
            <a:extLst>
              <a:ext uri="{FF2B5EF4-FFF2-40B4-BE49-F238E27FC236}">
                <a16:creationId xmlns:a16="http://schemas.microsoft.com/office/drawing/2014/main" id="{A339A846-0632-4D13-AC32-882F4961A0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Text Placeholder 3">
            <a:extLst>
              <a:ext uri="{FF2B5EF4-FFF2-40B4-BE49-F238E27FC236}">
                <a16:creationId xmlns:a16="http://schemas.microsoft.com/office/drawing/2014/main" id="{471091C2-B5EA-4CF3-AC47-658AA5A9E6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en-US" altLang="ja-JP"/>
              <a:t>Click to edit Master text styles</a:t>
            </a:r>
          </a:p>
        </p:txBody>
      </p:sp>
      <p:sp>
        <p:nvSpPr>
          <p:cNvPr id="5" name="Date Placeholder 4">
            <a:extLst>
              <a:ext uri="{FF2B5EF4-FFF2-40B4-BE49-F238E27FC236}">
                <a16:creationId xmlns:a16="http://schemas.microsoft.com/office/drawing/2014/main" id="{59EC5ED5-FF07-4C3B-80DE-C8591C78A7D8}"/>
              </a:ext>
            </a:extLst>
          </p:cNvPr>
          <p:cNvSpPr>
            <a:spLocks noGrp="1"/>
          </p:cNvSpPr>
          <p:nvPr>
            <p:ph type="dt" sz="half" idx="10"/>
          </p:nvPr>
        </p:nvSpPr>
        <p:spPr/>
        <p:txBody>
          <a:bodyPr/>
          <a:lstStyle/>
          <a:p>
            <a:fld id="{E1BBEEF1-4529-42D9-AA84-2FD67267B8FD}" type="datetimeFigureOut">
              <a:rPr kumimoji="1" lang="ja-JP" altLang="en-US" smtClean="0"/>
              <a:t>2022/1/24</a:t>
            </a:fld>
            <a:endParaRPr kumimoji="1" lang="ja-JP" altLang="en-US"/>
          </a:p>
        </p:txBody>
      </p:sp>
      <p:sp>
        <p:nvSpPr>
          <p:cNvPr id="6" name="Footer Placeholder 5">
            <a:extLst>
              <a:ext uri="{FF2B5EF4-FFF2-40B4-BE49-F238E27FC236}">
                <a16:creationId xmlns:a16="http://schemas.microsoft.com/office/drawing/2014/main" id="{6545EF48-3837-4CD1-8C51-CFCAFCFCDE32}"/>
              </a:ext>
            </a:extLst>
          </p:cNvPr>
          <p:cNvSpPr>
            <a:spLocks noGrp="1"/>
          </p:cNvSpPr>
          <p:nvPr>
            <p:ph type="ftr" sz="quarter" idx="11"/>
          </p:nvPr>
        </p:nvSpPr>
        <p:spPr/>
        <p:txBody>
          <a:bodyPr/>
          <a:lstStyle/>
          <a:p>
            <a:endParaRPr kumimoji="1" lang="ja-JP" altLang="en-US"/>
          </a:p>
        </p:txBody>
      </p:sp>
      <p:sp>
        <p:nvSpPr>
          <p:cNvPr id="7" name="Slide Number Placeholder 6">
            <a:extLst>
              <a:ext uri="{FF2B5EF4-FFF2-40B4-BE49-F238E27FC236}">
                <a16:creationId xmlns:a16="http://schemas.microsoft.com/office/drawing/2014/main" id="{CF26A0F7-D60B-42C1-A2C3-428876C36CCA}"/>
              </a:ext>
            </a:extLst>
          </p:cNvPr>
          <p:cNvSpPr>
            <a:spLocks noGrp="1"/>
          </p:cNvSpPr>
          <p:nvPr>
            <p:ph type="sldNum" sz="quarter" idx="12"/>
          </p:nvPr>
        </p:nvSpPr>
        <p:spPr/>
        <p:txBody>
          <a:body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12014508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785A1D-8D11-4121-8E61-E0B35DD89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en-US" altLang="ja-JP"/>
              <a:t>Click to edit Master title style</a:t>
            </a:r>
            <a:endParaRPr kumimoji="1" lang="ja-JP" altLang="en-US"/>
          </a:p>
        </p:txBody>
      </p:sp>
      <p:sp>
        <p:nvSpPr>
          <p:cNvPr id="3" name="Text Placeholder 2">
            <a:extLst>
              <a:ext uri="{FF2B5EF4-FFF2-40B4-BE49-F238E27FC236}">
                <a16:creationId xmlns:a16="http://schemas.microsoft.com/office/drawing/2014/main" id="{ED06E1F0-BB22-4630-8C67-AB15DC0E4A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en-US" altLang="ja-JP"/>
              <a:t>Click to edit Master text styles</a:t>
            </a:r>
          </a:p>
          <a:p>
            <a:pPr lvl="1"/>
            <a:r>
              <a:rPr kumimoji="1" lang="en-US" altLang="ja-JP"/>
              <a:t>Second level</a:t>
            </a:r>
          </a:p>
          <a:p>
            <a:pPr lvl="2"/>
            <a:r>
              <a:rPr kumimoji="1" lang="en-US" altLang="ja-JP"/>
              <a:t>Third level</a:t>
            </a:r>
          </a:p>
          <a:p>
            <a:pPr lvl="3"/>
            <a:r>
              <a:rPr kumimoji="1" lang="en-US" altLang="ja-JP"/>
              <a:t>Fourth level</a:t>
            </a:r>
          </a:p>
          <a:p>
            <a:pPr lvl="4"/>
            <a:r>
              <a:rPr kumimoji="1" lang="en-US" altLang="ja-JP"/>
              <a:t>Fifth level</a:t>
            </a:r>
            <a:endParaRPr kumimoji="1" lang="ja-JP" altLang="en-US"/>
          </a:p>
        </p:txBody>
      </p:sp>
      <p:sp>
        <p:nvSpPr>
          <p:cNvPr id="4" name="Date Placeholder 3">
            <a:extLst>
              <a:ext uri="{FF2B5EF4-FFF2-40B4-BE49-F238E27FC236}">
                <a16:creationId xmlns:a16="http://schemas.microsoft.com/office/drawing/2014/main" id="{11556438-759F-424F-944E-433844B86FD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BEEF1-4529-42D9-AA84-2FD67267B8FD}" type="datetimeFigureOut">
              <a:rPr kumimoji="1" lang="ja-JP" altLang="en-US" smtClean="0"/>
              <a:t>2022/1/24</a:t>
            </a:fld>
            <a:endParaRPr kumimoji="1" lang="ja-JP" altLang="en-US"/>
          </a:p>
        </p:txBody>
      </p:sp>
      <p:sp>
        <p:nvSpPr>
          <p:cNvPr id="5" name="Footer Placeholder 4">
            <a:extLst>
              <a:ext uri="{FF2B5EF4-FFF2-40B4-BE49-F238E27FC236}">
                <a16:creationId xmlns:a16="http://schemas.microsoft.com/office/drawing/2014/main" id="{0316CD00-4934-4800-AC78-DA6C68DE9B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a:extLst>
              <a:ext uri="{FF2B5EF4-FFF2-40B4-BE49-F238E27FC236}">
                <a16:creationId xmlns:a16="http://schemas.microsoft.com/office/drawing/2014/main" id="{9CE66C23-DEE6-48CE-B88A-A562EA189F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0E8E17-04D2-449B-BA6F-90F5772D4F40}" type="slidenum">
              <a:rPr kumimoji="1" lang="ja-JP" altLang="en-US" smtClean="0"/>
              <a:t>‹#›</a:t>
            </a:fld>
            <a:endParaRPr kumimoji="1" lang="ja-JP" altLang="en-US"/>
          </a:p>
        </p:txBody>
      </p:sp>
    </p:spTree>
    <p:extLst>
      <p:ext uri="{BB962C8B-B14F-4D97-AF65-F5344CB8AC3E}">
        <p14:creationId xmlns:p14="http://schemas.microsoft.com/office/powerpoint/2010/main" val="38363834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up of a computer chip&#10;&#10;Description automatically generated with low confidence">
            <a:extLst>
              <a:ext uri="{FF2B5EF4-FFF2-40B4-BE49-F238E27FC236}">
                <a16:creationId xmlns:a16="http://schemas.microsoft.com/office/drawing/2014/main" id="{E8819B81-F8C9-465A-97CB-8DBB31E2CE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85914" y="4287766"/>
            <a:ext cx="3340973" cy="2128801"/>
          </a:xfrm>
          <a:prstGeom prst="rect">
            <a:avLst/>
          </a:prstGeom>
          <a:ln>
            <a:noFill/>
          </a:ln>
          <a:effectLst>
            <a:softEdge rad="112500"/>
          </a:effectLst>
        </p:spPr>
      </p:pic>
      <p:pic>
        <p:nvPicPr>
          <p:cNvPr id="5" name="Picture 4" descr="A picture containing text, electronics, circuit&#10;&#10;Description automatically generated">
            <a:extLst>
              <a:ext uri="{FF2B5EF4-FFF2-40B4-BE49-F238E27FC236}">
                <a16:creationId xmlns:a16="http://schemas.microsoft.com/office/drawing/2014/main" id="{CA2F2D65-B147-41EB-89C5-937BAEA8F5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17138" y="822770"/>
            <a:ext cx="2520000" cy="2285859"/>
          </a:xfrm>
          <a:prstGeom prst="rect">
            <a:avLst/>
          </a:prstGeom>
          <a:ln>
            <a:noFill/>
          </a:ln>
          <a:effectLst>
            <a:softEdge rad="112500"/>
          </a:effectLst>
        </p:spPr>
      </p:pic>
      <p:grpSp>
        <p:nvGrpSpPr>
          <p:cNvPr id="12" name="Group 11">
            <a:extLst>
              <a:ext uri="{FF2B5EF4-FFF2-40B4-BE49-F238E27FC236}">
                <a16:creationId xmlns:a16="http://schemas.microsoft.com/office/drawing/2014/main" id="{B6DEC45A-F18C-4EC7-AB68-805EACFE0BAE}"/>
              </a:ext>
            </a:extLst>
          </p:cNvPr>
          <p:cNvGrpSpPr/>
          <p:nvPr/>
        </p:nvGrpSpPr>
        <p:grpSpPr>
          <a:xfrm>
            <a:off x="3576000" y="2512525"/>
            <a:ext cx="2520000" cy="1440000"/>
            <a:chOff x="1897166" y="2553056"/>
            <a:chExt cx="2520000" cy="1440000"/>
          </a:xfrm>
        </p:grpSpPr>
        <p:sp>
          <p:nvSpPr>
            <p:cNvPr id="6" name="Oval 5">
              <a:extLst>
                <a:ext uri="{FF2B5EF4-FFF2-40B4-BE49-F238E27FC236}">
                  <a16:creationId xmlns:a16="http://schemas.microsoft.com/office/drawing/2014/main" id="{98B404D1-228C-46DF-85FA-45734295DE9C}"/>
                </a:ext>
              </a:extLst>
            </p:cNvPr>
            <p:cNvSpPr/>
            <p:nvPr/>
          </p:nvSpPr>
          <p:spPr>
            <a:xfrm>
              <a:off x="1897166" y="2553056"/>
              <a:ext cx="2520000" cy="1440000"/>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just"/>
              <a:endParaRPr kumimoji="1" lang="ja-JP" altLang="en-US" sz="2000" b="1" dirty="0"/>
            </a:p>
          </p:txBody>
        </p:sp>
        <p:sp>
          <p:nvSpPr>
            <p:cNvPr id="7" name="TextBox 6">
              <a:extLst>
                <a:ext uri="{FF2B5EF4-FFF2-40B4-BE49-F238E27FC236}">
                  <a16:creationId xmlns:a16="http://schemas.microsoft.com/office/drawing/2014/main" id="{8628E444-1C5A-4E2A-A7C1-281BEDB8FDD3}"/>
                </a:ext>
              </a:extLst>
            </p:cNvPr>
            <p:cNvSpPr txBox="1"/>
            <p:nvPr/>
          </p:nvSpPr>
          <p:spPr>
            <a:xfrm>
              <a:off x="2030781" y="3162470"/>
              <a:ext cx="2257418" cy="397678"/>
            </a:xfrm>
            <a:prstGeom prst="rect">
              <a:avLst/>
            </a:prstGeom>
            <a:noFill/>
          </p:spPr>
          <p:txBody>
            <a:bodyPr wrap="none" rtlCol="0" anchor="ctr">
              <a:spAutoFit/>
            </a:bodyPr>
            <a:lstStyle/>
            <a:p>
              <a:r>
                <a:rPr kumimoji="1" lang="ja-JP" altLang="en-US" sz="2400" b="1" dirty="0">
                  <a:latin typeface="Meiryo" panose="020B0604030504040204" pitchFamily="34" charset="-128"/>
                  <a:ea typeface="Meiryo" panose="020B0604030504040204" pitchFamily="34" charset="-128"/>
                </a:rPr>
                <a:t>ブリッジノード</a:t>
              </a:r>
            </a:p>
          </p:txBody>
        </p:sp>
      </p:grpSp>
      <p:grpSp>
        <p:nvGrpSpPr>
          <p:cNvPr id="13" name="Group 12">
            <a:extLst>
              <a:ext uri="{FF2B5EF4-FFF2-40B4-BE49-F238E27FC236}">
                <a16:creationId xmlns:a16="http://schemas.microsoft.com/office/drawing/2014/main" id="{8A77F473-47CF-49D8-A6A8-47077198B427}"/>
              </a:ext>
            </a:extLst>
          </p:cNvPr>
          <p:cNvGrpSpPr/>
          <p:nvPr/>
        </p:nvGrpSpPr>
        <p:grpSpPr>
          <a:xfrm>
            <a:off x="514619" y="649595"/>
            <a:ext cx="2520000" cy="1440000"/>
            <a:chOff x="4576129" y="466724"/>
            <a:chExt cx="2520000" cy="1440000"/>
          </a:xfrm>
        </p:grpSpPr>
        <p:sp>
          <p:nvSpPr>
            <p:cNvPr id="8" name="Oval 7">
              <a:extLst>
                <a:ext uri="{FF2B5EF4-FFF2-40B4-BE49-F238E27FC236}">
                  <a16:creationId xmlns:a16="http://schemas.microsoft.com/office/drawing/2014/main" id="{70F19439-F323-42AE-B56E-342A89FCBE50}"/>
                </a:ext>
              </a:extLst>
            </p:cNvPr>
            <p:cNvSpPr/>
            <p:nvPr/>
          </p:nvSpPr>
          <p:spPr>
            <a:xfrm>
              <a:off x="4576129" y="466724"/>
              <a:ext cx="2520000" cy="1440000"/>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just"/>
              <a:endParaRPr kumimoji="1" lang="ja-JP" altLang="en-US" sz="2000" b="1" dirty="0"/>
            </a:p>
          </p:txBody>
        </p:sp>
        <p:sp>
          <p:nvSpPr>
            <p:cNvPr id="9" name="TextBox 8">
              <a:extLst>
                <a:ext uri="{FF2B5EF4-FFF2-40B4-BE49-F238E27FC236}">
                  <a16:creationId xmlns:a16="http://schemas.microsoft.com/office/drawing/2014/main" id="{9BC805A2-B1B3-47F5-B7D4-0AE0787C8551}"/>
                </a:ext>
              </a:extLst>
            </p:cNvPr>
            <p:cNvSpPr txBox="1"/>
            <p:nvPr/>
          </p:nvSpPr>
          <p:spPr>
            <a:xfrm>
              <a:off x="4939890" y="1042574"/>
              <a:ext cx="1792478" cy="461665"/>
            </a:xfrm>
            <a:prstGeom prst="rect">
              <a:avLst/>
            </a:prstGeom>
            <a:noFill/>
          </p:spPr>
          <p:txBody>
            <a:bodyPr wrap="none" rtlCol="0" anchor="ctr">
              <a:spAutoFit/>
            </a:bodyPr>
            <a:lstStyle/>
            <a:p>
              <a:pPr algn="ctr"/>
              <a:r>
                <a:rPr kumimoji="1" lang="en-US" altLang="ja-JP" sz="2400" b="1" dirty="0">
                  <a:latin typeface="Meiryo" panose="020B0604030504040204" pitchFamily="34" charset="-128"/>
                  <a:ea typeface="Meiryo" panose="020B0604030504040204" pitchFamily="34" charset="-128"/>
                </a:rPr>
                <a:t>ROS</a:t>
              </a:r>
              <a:r>
                <a:rPr kumimoji="1" lang="ja-JP" altLang="en-US" sz="2400" b="1" dirty="0">
                  <a:latin typeface="Meiryo" panose="020B0604030504040204" pitchFamily="34" charset="-128"/>
                  <a:ea typeface="Meiryo" panose="020B0604030504040204" pitchFamily="34" charset="-128"/>
                </a:rPr>
                <a:t>マスタ</a:t>
              </a:r>
            </a:p>
          </p:txBody>
        </p:sp>
      </p:grpSp>
      <p:grpSp>
        <p:nvGrpSpPr>
          <p:cNvPr id="14" name="Group 13">
            <a:extLst>
              <a:ext uri="{FF2B5EF4-FFF2-40B4-BE49-F238E27FC236}">
                <a16:creationId xmlns:a16="http://schemas.microsoft.com/office/drawing/2014/main" id="{984819D9-71FA-458C-A1B9-C460B3DA8A64}"/>
              </a:ext>
            </a:extLst>
          </p:cNvPr>
          <p:cNvGrpSpPr/>
          <p:nvPr/>
        </p:nvGrpSpPr>
        <p:grpSpPr>
          <a:xfrm>
            <a:off x="514619" y="4375454"/>
            <a:ext cx="2520000" cy="1440000"/>
            <a:chOff x="4576129" y="524029"/>
            <a:chExt cx="2520000" cy="1440000"/>
          </a:xfrm>
        </p:grpSpPr>
        <p:sp>
          <p:nvSpPr>
            <p:cNvPr id="15" name="Oval 14">
              <a:extLst>
                <a:ext uri="{FF2B5EF4-FFF2-40B4-BE49-F238E27FC236}">
                  <a16:creationId xmlns:a16="http://schemas.microsoft.com/office/drawing/2014/main" id="{7C39E370-6A99-4DDD-9A8F-7EE9C8A6A178}"/>
                </a:ext>
              </a:extLst>
            </p:cNvPr>
            <p:cNvSpPr/>
            <p:nvPr/>
          </p:nvSpPr>
          <p:spPr>
            <a:xfrm>
              <a:off x="4576129" y="524029"/>
              <a:ext cx="2520000" cy="1440000"/>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just"/>
              <a:endParaRPr kumimoji="1" lang="ja-JP" altLang="en-US" sz="2000" b="1" dirty="0"/>
            </a:p>
          </p:txBody>
        </p:sp>
        <p:sp>
          <p:nvSpPr>
            <p:cNvPr id="16" name="TextBox 15">
              <a:extLst>
                <a:ext uri="{FF2B5EF4-FFF2-40B4-BE49-F238E27FC236}">
                  <a16:creationId xmlns:a16="http://schemas.microsoft.com/office/drawing/2014/main" id="{DFADCC73-7AFA-4423-92D0-4A544EB17B7C}"/>
                </a:ext>
              </a:extLst>
            </p:cNvPr>
            <p:cNvSpPr txBox="1"/>
            <p:nvPr/>
          </p:nvSpPr>
          <p:spPr>
            <a:xfrm>
              <a:off x="5128243" y="1082277"/>
              <a:ext cx="1415772" cy="461665"/>
            </a:xfrm>
            <a:prstGeom prst="rect">
              <a:avLst/>
            </a:prstGeom>
            <a:noFill/>
          </p:spPr>
          <p:txBody>
            <a:bodyPr wrap="none" rtlCol="0" anchor="ctr">
              <a:spAutoFit/>
            </a:bodyPr>
            <a:lstStyle/>
            <a:p>
              <a:pPr algn="ctr"/>
              <a:r>
                <a:rPr lang="ja-JP" altLang="en-US" sz="2400" b="1" dirty="0">
                  <a:latin typeface="Meiryo" panose="020B0604030504040204" pitchFamily="34" charset="-128"/>
                  <a:ea typeface="Meiryo" panose="020B0604030504040204" pitchFamily="34" charset="-128"/>
                </a:rPr>
                <a:t>他ノード</a:t>
              </a:r>
              <a:endParaRPr kumimoji="1" lang="ja-JP" altLang="en-US" sz="2400" b="1" dirty="0">
                <a:latin typeface="Meiryo" panose="020B0604030504040204" pitchFamily="34" charset="-128"/>
                <a:ea typeface="Meiryo" panose="020B0604030504040204" pitchFamily="34" charset="-128"/>
              </a:endParaRPr>
            </a:p>
          </p:txBody>
        </p:sp>
      </p:grpSp>
      <p:cxnSp>
        <p:nvCxnSpPr>
          <p:cNvPr id="24" name="Straight Arrow Connector 23">
            <a:extLst>
              <a:ext uri="{FF2B5EF4-FFF2-40B4-BE49-F238E27FC236}">
                <a16:creationId xmlns:a16="http://schemas.microsoft.com/office/drawing/2014/main" id="{ACF65DD0-5FB5-4853-9EFB-F39B656E730B}"/>
              </a:ext>
            </a:extLst>
          </p:cNvPr>
          <p:cNvCxnSpPr>
            <a:cxnSpLocks/>
          </p:cNvCxnSpPr>
          <p:nvPr/>
        </p:nvCxnSpPr>
        <p:spPr>
          <a:xfrm flipH="1">
            <a:off x="3102769" y="4118632"/>
            <a:ext cx="1299126" cy="86106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C5E64B9D-B6AD-4D76-8852-A9A76AB38B8F}"/>
              </a:ext>
            </a:extLst>
          </p:cNvPr>
          <p:cNvCxnSpPr>
            <a:cxnSpLocks/>
          </p:cNvCxnSpPr>
          <p:nvPr/>
        </p:nvCxnSpPr>
        <p:spPr>
          <a:xfrm flipH="1" flipV="1">
            <a:off x="2489091" y="2041285"/>
            <a:ext cx="1086909" cy="823835"/>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CB908324-77C8-4CDA-858A-CAB81B633CD7}"/>
              </a:ext>
            </a:extLst>
          </p:cNvPr>
          <p:cNvCxnSpPr>
            <a:cxnSpLocks/>
          </p:cNvCxnSpPr>
          <p:nvPr/>
        </p:nvCxnSpPr>
        <p:spPr>
          <a:xfrm>
            <a:off x="1506674" y="2193400"/>
            <a:ext cx="13004" cy="2150437"/>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6CB6D565-789A-400E-B2A0-8DD7B3F31DC5}"/>
              </a:ext>
            </a:extLst>
          </p:cNvPr>
          <p:cNvCxnSpPr>
            <a:cxnSpLocks/>
          </p:cNvCxnSpPr>
          <p:nvPr/>
        </p:nvCxnSpPr>
        <p:spPr>
          <a:xfrm flipH="1">
            <a:off x="6231219" y="2089595"/>
            <a:ext cx="1731681" cy="945602"/>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5472A1C6-7CCB-4AF1-B62A-EE67A5EC9E80}"/>
              </a:ext>
            </a:extLst>
          </p:cNvPr>
          <p:cNvSpPr txBox="1"/>
          <p:nvPr/>
        </p:nvSpPr>
        <p:spPr>
          <a:xfrm>
            <a:off x="8730807" y="3426206"/>
            <a:ext cx="646331" cy="646331"/>
          </a:xfrm>
          <a:prstGeom prst="rect">
            <a:avLst/>
          </a:prstGeom>
          <a:noFill/>
        </p:spPr>
        <p:txBody>
          <a:bodyPr wrap="none" rtlCol="0" anchor="ctr">
            <a:spAutoFit/>
          </a:bodyPr>
          <a:lstStyle/>
          <a:p>
            <a:pPr algn="ctr"/>
            <a:r>
              <a:rPr kumimoji="1" lang="ja-JP" altLang="en-US" sz="3600" b="1" dirty="0">
                <a:latin typeface="Meiryo" panose="020B0604030504040204" pitchFamily="34" charset="-128"/>
                <a:ea typeface="Meiryo" panose="020B0604030504040204" pitchFamily="34" charset="-128"/>
              </a:rPr>
              <a:t>①</a:t>
            </a:r>
          </a:p>
        </p:txBody>
      </p:sp>
      <p:sp>
        <p:nvSpPr>
          <p:cNvPr id="22" name="TextBox 21">
            <a:extLst>
              <a:ext uri="{FF2B5EF4-FFF2-40B4-BE49-F238E27FC236}">
                <a16:creationId xmlns:a16="http://schemas.microsoft.com/office/drawing/2014/main" id="{BFAC221B-A795-455E-94EF-47433AE239CC}"/>
              </a:ext>
            </a:extLst>
          </p:cNvPr>
          <p:cNvSpPr txBox="1"/>
          <p:nvPr/>
        </p:nvSpPr>
        <p:spPr>
          <a:xfrm>
            <a:off x="6968152" y="2563198"/>
            <a:ext cx="646331" cy="646331"/>
          </a:xfrm>
          <a:prstGeom prst="rect">
            <a:avLst/>
          </a:prstGeom>
          <a:noFill/>
        </p:spPr>
        <p:txBody>
          <a:bodyPr wrap="none" rtlCol="0" anchor="ctr">
            <a:spAutoFit/>
          </a:bodyPr>
          <a:lstStyle/>
          <a:p>
            <a:pPr algn="ctr"/>
            <a:r>
              <a:rPr kumimoji="1" lang="ja-JP" altLang="en-US" sz="3600" b="1" dirty="0">
                <a:latin typeface="Meiryo" panose="020B0604030504040204" pitchFamily="34" charset="-128"/>
                <a:ea typeface="Meiryo" panose="020B0604030504040204" pitchFamily="34" charset="-128"/>
              </a:rPr>
              <a:t>②</a:t>
            </a:r>
          </a:p>
        </p:txBody>
      </p:sp>
      <p:sp>
        <p:nvSpPr>
          <p:cNvPr id="23" name="TextBox 22">
            <a:extLst>
              <a:ext uri="{FF2B5EF4-FFF2-40B4-BE49-F238E27FC236}">
                <a16:creationId xmlns:a16="http://schemas.microsoft.com/office/drawing/2014/main" id="{AC66680A-D90B-4B67-A7DC-3FD6ED535C6D}"/>
              </a:ext>
            </a:extLst>
          </p:cNvPr>
          <p:cNvSpPr txBox="1"/>
          <p:nvPr/>
        </p:nvSpPr>
        <p:spPr>
          <a:xfrm>
            <a:off x="2558305" y="2433753"/>
            <a:ext cx="646331" cy="646331"/>
          </a:xfrm>
          <a:prstGeom prst="rect">
            <a:avLst/>
          </a:prstGeom>
          <a:noFill/>
        </p:spPr>
        <p:txBody>
          <a:bodyPr wrap="none" rtlCol="0" anchor="ctr">
            <a:spAutoFit/>
          </a:bodyPr>
          <a:lstStyle/>
          <a:p>
            <a:pPr algn="ctr"/>
            <a:r>
              <a:rPr kumimoji="1" lang="ja-JP" altLang="en-US" sz="3600" b="1" dirty="0">
                <a:latin typeface="Meiryo" panose="020B0604030504040204" pitchFamily="34" charset="-128"/>
                <a:ea typeface="Meiryo" panose="020B0604030504040204" pitchFamily="34" charset="-128"/>
              </a:rPr>
              <a:t>③</a:t>
            </a:r>
          </a:p>
        </p:txBody>
      </p:sp>
      <p:sp>
        <p:nvSpPr>
          <p:cNvPr id="25" name="TextBox 24">
            <a:extLst>
              <a:ext uri="{FF2B5EF4-FFF2-40B4-BE49-F238E27FC236}">
                <a16:creationId xmlns:a16="http://schemas.microsoft.com/office/drawing/2014/main" id="{12B7D72A-6FB7-48DA-8C39-D5DB5E146513}"/>
              </a:ext>
            </a:extLst>
          </p:cNvPr>
          <p:cNvSpPr txBox="1"/>
          <p:nvPr/>
        </p:nvSpPr>
        <p:spPr>
          <a:xfrm>
            <a:off x="895099" y="2992001"/>
            <a:ext cx="646331" cy="646331"/>
          </a:xfrm>
          <a:prstGeom prst="rect">
            <a:avLst/>
          </a:prstGeom>
          <a:noFill/>
        </p:spPr>
        <p:txBody>
          <a:bodyPr wrap="none" rtlCol="0" anchor="ctr">
            <a:spAutoFit/>
          </a:bodyPr>
          <a:lstStyle/>
          <a:p>
            <a:pPr algn="ctr"/>
            <a:r>
              <a:rPr kumimoji="1" lang="ja-JP" altLang="en-US" sz="3600" b="1" dirty="0">
                <a:latin typeface="Meiryo" panose="020B0604030504040204" pitchFamily="34" charset="-128"/>
                <a:ea typeface="Meiryo" panose="020B0604030504040204" pitchFamily="34" charset="-128"/>
              </a:rPr>
              <a:t>④</a:t>
            </a:r>
          </a:p>
        </p:txBody>
      </p:sp>
      <p:sp>
        <p:nvSpPr>
          <p:cNvPr id="26" name="TextBox 25">
            <a:extLst>
              <a:ext uri="{FF2B5EF4-FFF2-40B4-BE49-F238E27FC236}">
                <a16:creationId xmlns:a16="http://schemas.microsoft.com/office/drawing/2014/main" id="{D644F1E0-D00B-441C-A6CE-7BBCEB2D90F5}"/>
              </a:ext>
            </a:extLst>
          </p:cNvPr>
          <p:cNvSpPr txBox="1"/>
          <p:nvPr/>
        </p:nvSpPr>
        <p:spPr>
          <a:xfrm>
            <a:off x="3252834" y="4010981"/>
            <a:ext cx="646331" cy="646331"/>
          </a:xfrm>
          <a:prstGeom prst="rect">
            <a:avLst/>
          </a:prstGeom>
          <a:noFill/>
        </p:spPr>
        <p:txBody>
          <a:bodyPr wrap="none" rtlCol="0" anchor="ctr">
            <a:spAutoFit/>
          </a:bodyPr>
          <a:lstStyle/>
          <a:p>
            <a:pPr algn="ctr"/>
            <a:r>
              <a:rPr lang="ja-JP" altLang="en-US" sz="3600" b="1" dirty="0">
                <a:latin typeface="Meiryo" panose="020B0604030504040204" pitchFamily="34" charset="-128"/>
                <a:ea typeface="Meiryo" panose="020B0604030504040204" pitchFamily="34" charset="-128"/>
              </a:rPr>
              <a:t>⑤</a:t>
            </a:r>
            <a:endParaRPr kumimoji="1" lang="ja-JP" altLang="en-US" sz="3600" b="1" dirty="0">
              <a:latin typeface="Meiryo" panose="020B0604030504040204" pitchFamily="34" charset="-128"/>
              <a:ea typeface="Meiryo" panose="020B0604030504040204" pitchFamily="34" charset="-128"/>
            </a:endParaRPr>
          </a:p>
        </p:txBody>
      </p:sp>
      <p:cxnSp>
        <p:nvCxnSpPr>
          <p:cNvPr id="33" name="Straight Arrow Connector 32">
            <a:extLst>
              <a:ext uri="{FF2B5EF4-FFF2-40B4-BE49-F238E27FC236}">
                <a16:creationId xmlns:a16="http://schemas.microsoft.com/office/drawing/2014/main" id="{13B8B3B1-3BEE-4308-9564-02A4BD2A0501}"/>
              </a:ext>
            </a:extLst>
          </p:cNvPr>
          <p:cNvCxnSpPr>
            <a:cxnSpLocks/>
          </p:cNvCxnSpPr>
          <p:nvPr/>
        </p:nvCxnSpPr>
        <p:spPr>
          <a:xfrm flipV="1">
            <a:off x="9377138" y="3108630"/>
            <a:ext cx="0" cy="11204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A9D9F80F-DF2D-4653-A1B9-E9AD68A42D99}"/>
              </a:ext>
            </a:extLst>
          </p:cNvPr>
          <p:cNvSpPr txBox="1"/>
          <p:nvPr/>
        </p:nvSpPr>
        <p:spPr>
          <a:xfrm>
            <a:off x="9462624" y="3315167"/>
            <a:ext cx="2954655" cy="830997"/>
          </a:xfrm>
          <a:prstGeom prst="rect">
            <a:avLst/>
          </a:prstGeom>
          <a:noFill/>
        </p:spPr>
        <p:txBody>
          <a:bodyPr wrap="none" rtlCol="0" anchor="ctr">
            <a:spAutoFit/>
          </a:bodyPr>
          <a:lstStyle/>
          <a:p>
            <a:pPr algn="ctr"/>
            <a:r>
              <a:rPr kumimoji="1" lang="en-US" altLang="ja-JP" sz="2400" b="1" dirty="0">
                <a:latin typeface="Meiryo" panose="020B0604030504040204" pitchFamily="34" charset="-128"/>
                <a:ea typeface="Meiryo" panose="020B0604030504040204" pitchFamily="34" charset="-128"/>
              </a:rPr>
              <a:t>CAN</a:t>
            </a:r>
            <a:r>
              <a:rPr kumimoji="1" lang="ja-JP" altLang="en-US" sz="2400" b="1" dirty="0">
                <a:latin typeface="Meiryo" panose="020B0604030504040204" pitchFamily="34" charset="-128"/>
                <a:ea typeface="Meiryo" panose="020B0604030504040204" pitchFamily="34" charset="-128"/>
              </a:rPr>
              <a:t>デバイスを</a:t>
            </a:r>
            <a:endParaRPr kumimoji="1" lang="en-US" altLang="ja-JP" sz="2400" b="1" dirty="0">
              <a:latin typeface="Meiryo" panose="020B0604030504040204" pitchFamily="34" charset="-128"/>
              <a:ea typeface="Meiryo" panose="020B0604030504040204" pitchFamily="34" charset="-128"/>
            </a:endParaRPr>
          </a:p>
          <a:p>
            <a:pPr algn="ctr"/>
            <a:r>
              <a:rPr kumimoji="1" lang="ja-JP" altLang="en-US" sz="2400" b="1" dirty="0">
                <a:latin typeface="Meiryo" panose="020B0604030504040204" pitchFamily="34" charset="-128"/>
                <a:ea typeface="Meiryo" panose="020B0604030504040204" pitchFamily="34" charset="-128"/>
              </a:rPr>
              <a:t>変換基板に接続する</a:t>
            </a:r>
          </a:p>
        </p:txBody>
      </p:sp>
      <p:sp>
        <p:nvSpPr>
          <p:cNvPr id="39" name="TextBox 38">
            <a:extLst>
              <a:ext uri="{FF2B5EF4-FFF2-40B4-BE49-F238E27FC236}">
                <a16:creationId xmlns:a16="http://schemas.microsoft.com/office/drawing/2014/main" id="{A27A1A2F-140C-45FC-A7B8-D198B8B2AE93}"/>
              </a:ext>
            </a:extLst>
          </p:cNvPr>
          <p:cNvSpPr txBox="1"/>
          <p:nvPr/>
        </p:nvSpPr>
        <p:spPr>
          <a:xfrm>
            <a:off x="3032545" y="1343244"/>
            <a:ext cx="4633146" cy="707886"/>
          </a:xfrm>
          <a:prstGeom prst="rect">
            <a:avLst/>
          </a:prstGeom>
          <a:noFill/>
        </p:spPr>
        <p:txBody>
          <a:bodyPr wrap="square" rtlCol="0" anchor="ctr">
            <a:spAutoFit/>
          </a:bodyPr>
          <a:lstStyle/>
          <a:p>
            <a:pPr algn="ctr"/>
            <a:r>
              <a:rPr kumimoji="1" lang="ja-JP" altLang="en-US" sz="2000" b="1" dirty="0">
                <a:latin typeface="Meiryo" panose="020B0604030504040204" pitchFamily="34" charset="-128"/>
                <a:ea typeface="Meiryo" panose="020B0604030504040204" pitchFamily="34" charset="-128"/>
              </a:rPr>
              <a:t>受信したデータに基づいたトピック</a:t>
            </a:r>
            <a:endParaRPr kumimoji="1" lang="en-US" altLang="ja-JP" sz="2000" b="1" dirty="0">
              <a:latin typeface="Meiryo" panose="020B0604030504040204" pitchFamily="34" charset="-128"/>
              <a:ea typeface="Meiryo" panose="020B0604030504040204" pitchFamily="34" charset="-128"/>
            </a:endParaRPr>
          </a:p>
          <a:p>
            <a:pPr algn="ctr"/>
            <a:r>
              <a:rPr lang="ja-JP" altLang="en-US" sz="2000" b="1" dirty="0">
                <a:latin typeface="Meiryo" panose="020B0604030504040204" pitchFamily="34" charset="-128"/>
                <a:ea typeface="Meiryo" panose="020B0604030504040204" pitchFamily="34" charset="-128"/>
              </a:rPr>
              <a:t>＆パブリッシャを動的に生成</a:t>
            </a:r>
            <a:endParaRPr kumimoji="1" lang="en-US" altLang="ja-JP" sz="2000" b="1" dirty="0">
              <a:latin typeface="Meiryo" panose="020B0604030504040204" pitchFamily="34" charset="-128"/>
              <a:ea typeface="Meiryo" panose="020B0604030504040204" pitchFamily="34" charset="-128"/>
            </a:endParaRPr>
          </a:p>
        </p:txBody>
      </p:sp>
      <p:sp>
        <p:nvSpPr>
          <p:cNvPr id="40" name="TextBox 39">
            <a:extLst>
              <a:ext uri="{FF2B5EF4-FFF2-40B4-BE49-F238E27FC236}">
                <a16:creationId xmlns:a16="http://schemas.microsoft.com/office/drawing/2014/main" id="{44FD1F00-DB83-4443-A771-C9960E27E20F}"/>
              </a:ext>
            </a:extLst>
          </p:cNvPr>
          <p:cNvSpPr txBox="1"/>
          <p:nvPr/>
        </p:nvSpPr>
        <p:spPr>
          <a:xfrm>
            <a:off x="2917079" y="5038148"/>
            <a:ext cx="4541163" cy="830997"/>
          </a:xfrm>
          <a:prstGeom prst="rect">
            <a:avLst/>
          </a:prstGeom>
          <a:noFill/>
        </p:spPr>
        <p:txBody>
          <a:bodyPr wrap="square" rtlCol="0" anchor="ctr">
            <a:spAutoFit/>
          </a:bodyPr>
          <a:lstStyle/>
          <a:p>
            <a:pPr algn="ctr"/>
            <a:r>
              <a:rPr lang="en-US" altLang="ja-JP" sz="2400" b="1" dirty="0">
                <a:latin typeface="Meiryo" panose="020B0604030504040204" pitchFamily="34" charset="-128"/>
                <a:ea typeface="Meiryo" panose="020B0604030504040204" pitchFamily="34" charset="-128"/>
              </a:rPr>
              <a:t>ROS</a:t>
            </a:r>
            <a:r>
              <a:rPr lang="ja-JP" altLang="en-US" sz="2400" b="1" dirty="0">
                <a:latin typeface="Meiryo" panose="020B0604030504040204" pitchFamily="34" charset="-128"/>
                <a:ea typeface="Meiryo" panose="020B0604030504040204" pitchFamily="34" charset="-128"/>
              </a:rPr>
              <a:t>マスタ経由で他ノード</a:t>
            </a:r>
            <a:endParaRPr lang="en-US" altLang="ja-JP" sz="2400" b="1" dirty="0">
              <a:latin typeface="Meiryo" panose="020B0604030504040204" pitchFamily="34" charset="-128"/>
              <a:ea typeface="Meiryo" panose="020B0604030504040204" pitchFamily="34" charset="-128"/>
            </a:endParaRPr>
          </a:p>
          <a:p>
            <a:pPr algn="ctr"/>
            <a:r>
              <a:rPr lang="ja-JP" altLang="en-US" sz="2400" b="1" dirty="0">
                <a:latin typeface="Meiryo" panose="020B0604030504040204" pitchFamily="34" charset="-128"/>
                <a:ea typeface="Meiryo" panose="020B0604030504040204" pitchFamily="34" charset="-128"/>
              </a:rPr>
              <a:t>との通信経路を確立</a:t>
            </a:r>
            <a:endParaRPr kumimoji="1" lang="en-US" altLang="ja-JP" sz="2400" b="1" dirty="0">
              <a:latin typeface="Meiryo" panose="020B0604030504040204" pitchFamily="34" charset="-128"/>
              <a:ea typeface="Meiryo" panose="020B0604030504040204" pitchFamily="34" charset="-128"/>
            </a:endParaRPr>
          </a:p>
        </p:txBody>
      </p:sp>
      <p:sp>
        <p:nvSpPr>
          <p:cNvPr id="41" name="Freeform: Shape 40">
            <a:extLst>
              <a:ext uri="{FF2B5EF4-FFF2-40B4-BE49-F238E27FC236}">
                <a16:creationId xmlns:a16="http://schemas.microsoft.com/office/drawing/2014/main" id="{38FE04F4-2E85-4A17-A2DD-EF9BB8239AB0}"/>
              </a:ext>
            </a:extLst>
          </p:cNvPr>
          <p:cNvSpPr/>
          <p:nvPr/>
        </p:nvSpPr>
        <p:spPr>
          <a:xfrm>
            <a:off x="3144751" y="4667561"/>
            <a:ext cx="4128294" cy="1242247"/>
          </a:xfrm>
          <a:custGeom>
            <a:avLst/>
            <a:gdLst>
              <a:gd name="connsiteX0" fmla="*/ 612754 w 4302211"/>
              <a:gd name="connsiteY0" fmla="*/ 13705 h 1360630"/>
              <a:gd name="connsiteX1" fmla="*/ 757534 w 4302211"/>
              <a:gd name="connsiteY1" fmla="*/ 234685 h 1360630"/>
              <a:gd name="connsiteX2" fmla="*/ 56494 w 4302211"/>
              <a:gd name="connsiteY2" fmla="*/ 417565 h 1360630"/>
              <a:gd name="connsiteX3" fmla="*/ 71734 w 4302211"/>
              <a:gd name="connsiteY3" fmla="*/ 813805 h 1360630"/>
              <a:gd name="connsiteX4" fmla="*/ 307954 w 4302211"/>
              <a:gd name="connsiteY4" fmla="*/ 1217665 h 1360630"/>
              <a:gd name="connsiteX5" fmla="*/ 1169014 w 4302211"/>
              <a:gd name="connsiteY5" fmla="*/ 1347205 h 1360630"/>
              <a:gd name="connsiteX6" fmla="*/ 2174854 w 4302211"/>
              <a:gd name="connsiteY6" fmla="*/ 1354825 h 1360630"/>
              <a:gd name="connsiteX7" fmla="*/ 3127354 w 4302211"/>
              <a:gd name="connsiteY7" fmla="*/ 1331965 h 1360630"/>
              <a:gd name="connsiteX8" fmla="*/ 3691234 w 4302211"/>
              <a:gd name="connsiteY8" fmla="*/ 1248145 h 1360630"/>
              <a:gd name="connsiteX9" fmla="*/ 4247494 w 4302211"/>
              <a:gd name="connsiteY9" fmla="*/ 905245 h 1360630"/>
              <a:gd name="connsiteX10" fmla="*/ 4224634 w 4302211"/>
              <a:gd name="connsiteY10" fmla="*/ 478525 h 1360630"/>
              <a:gd name="connsiteX11" fmla="*/ 3744574 w 4302211"/>
              <a:gd name="connsiteY11" fmla="*/ 234685 h 1360630"/>
              <a:gd name="connsiteX12" fmla="*/ 3104494 w 4302211"/>
              <a:gd name="connsiteY12" fmla="*/ 219445 h 1360630"/>
              <a:gd name="connsiteX13" fmla="*/ 2487274 w 4302211"/>
              <a:gd name="connsiteY13" fmla="*/ 234685 h 1360630"/>
              <a:gd name="connsiteX14" fmla="*/ 1755754 w 4302211"/>
              <a:gd name="connsiteY14" fmla="*/ 257545 h 1360630"/>
              <a:gd name="connsiteX15" fmla="*/ 1321414 w 4302211"/>
              <a:gd name="connsiteY15" fmla="*/ 242305 h 1360630"/>
              <a:gd name="connsiteX16" fmla="*/ 940414 w 4302211"/>
              <a:gd name="connsiteY16" fmla="*/ 128005 h 1360630"/>
              <a:gd name="connsiteX17" fmla="*/ 749914 w 4302211"/>
              <a:gd name="connsiteY17" fmla="*/ 36565 h 1360630"/>
              <a:gd name="connsiteX18" fmla="*/ 612754 w 4302211"/>
              <a:gd name="connsiteY18" fmla="*/ 13705 h 1360630"/>
              <a:gd name="connsiteX0" fmla="*/ 646093 w 4335550"/>
              <a:gd name="connsiteY0" fmla="*/ 13705 h 1360630"/>
              <a:gd name="connsiteX1" fmla="*/ 790873 w 4335550"/>
              <a:gd name="connsiteY1" fmla="*/ 234685 h 1360630"/>
              <a:gd name="connsiteX2" fmla="*/ 89833 w 4335550"/>
              <a:gd name="connsiteY2" fmla="*/ 417565 h 1360630"/>
              <a:gd name="connsiteX3" fmla="*/ 36493 w 4335550"/>
              <a:gd name="connsiteY3" fmla="*/ 950965 h 1360630"/>
              <a:gd name="connsiteX4" fmla="*/ 341293 w 4335550"/>
              <a:gd name="connsiteY4" fmla="*/ 1217665 h 1360630"/>
              <a:gd name="connsiteX5" fmla="*/ 1202353 w 4335550"/>
              <a:gd name="connsiteY5" fmla="*/ 1347205 h 1360630"/>
              <a:gd name="connsiteX6" fmla="*/ 2208193 w 4335550"/>
              <a:gd name="connsiteY6" fmla="*/ 1354825 h 1360630"/>
              <a:gd name="connsiteX7" fmla="*/ 3160693 w 4335550"/>
              <a:gd name="connsiteY7" fmla="*/ 1331965 h 1360630"/>
              <a:gd name="connsiteX8" fmla="*/ 3724573 w 4335550"/>
              <a:gd name="connsiteY8" fmla="*/ 1248145 h 1360630"/>
              <a:gd name="connsiteX9" fmla="*/ 4280833 w 4335550"/>
              <a:gd name="connsiteY9" fmla="*/ 905245 h 1360630"/>
              <a:gd name="connsiteX10" fmla="*/ 4257973 w 4335550"/>
              <a:gd name="connsiteY10" fmla="*/ 478525 h 1360630"/>
              <a:gd name="connsiteX11" fmla="*/ 3777913 w 4335550"/>
              <a:gd name="connsiteY11" fmla="*/ 234685 h 1360630"/>
              <a:gd name="connsiteX12" fmla="*/ 3137833 w 4335550"/>
              <a:gd name="connsiteY12" fmla="*/ 219445 h 1360630"/>
              <a:gd name="connsiteX13" fmla="*/ 2520613 w 4335550"/>
              <a:gd name="connsiteY13" fmla="*/ 234685 h 1360630"/>
              <a:gd name="connsiteX14" fmla="*/ 1789093 w 4335550"/>
              <a:gd name="connsiteY14" fmla="*/ 257545 h 1360630"/>
              <a:gd name="connsiteX15" fmla="*/ 1354753 w 4335550"/>
              <a:gd name="connsiteY15" fmla="*/ 242305 h 1360630"/>
              <a:gd name="connsiteX16" fmla="*/ 973753 w 4335550"/>
              <a:gd name="connsiteY16" fmla="*/ 128005 h 1360630"/>
              <a:gd name="connsiteX17" fmla="*/ 783253 w 4335550"/>
              <a:gd name="connsiteY17" fmla="*/ 36565 h 1360630"/>
              <a:gd name="connsiteX18" fmla="*/ 646093 w 4335550"/>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53528 w 4351245"/>
              <a:gd name="connsiteY12" fmla="*/ 219445 h 1360630"/>
              <a:gd name="connsiteX13" fmla="*/ 2536308 w 4351245"/>
              <a:gd name="connsiteY13" fmla="*/ 234685 h 1360630"/>
              <a:gd name="connsiteX14" fmla="*/ 1804788 w 4351245"/>
              <a:gd name="connsiteY14" fmla="*/ 257545 h 1360630"/>
              <a:gd name="connsiteX15" fmla="*/ 1370448 w 4351245"/>
              <a:gd name="connsiteY15" fmla="*/ 24230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53528 w 4351245"/>
              <a:gd name="connsiteY12" fmla="*/ 219445 h 1360630"/>
              <a:gd name="connsiteX13" fmla="*/ 2536308 w 4351245"/>
              <a:gd name="connsiteY13" fmla="*/ 234685 h 1360630"/>
              <a:gd name="connsiteX14" fmla="*/ 1804788 w 4351245"/>
              <a:gd name="connsiteY14" fmla="*/ 257545 h 1360630"/>
              <a:gd name="connsiteX15" fmla="*/ 989448 w 4351245"/>
              <a:gd name="connsiteY15" fmla="*/ 128005 h 1360630"/>
              <a:gd name="connsiteX16" fmla="*/ 798948 w 4351245"/>
              <a:gd name="connsiteY16" fmla="*/ 36565 h 1360630"/>
              <a:gd name="connsiteX17" fmla="*/ 661788 w 4351245"/>
              <a:gd name="connsiteY17"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53528 w 4351245"/>
              <a:gd name="connsiteY12" fmla="*/ 219445 h 1360630"/>
              <a:gd name="connsiteX13" fmla="*/ 2536308 w 4351245"/>
              <a:gd name="connsiteY13" fmla="*/ 234685 h 1360630"/>
              <a:gd name="connsiteX14" fmla="*/ 1804788 w 4351245"/>
              <a:gd name="connsiteY14" fmla="*/ 257545 h 1360630"/>
              <a:gd name="connsiteX15" fmla="*/ 1347589 w 4351245"/>
              <a:gd name="connsiteY15" fmla="*/ 25754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30668 w 4351245"/>
              <a:gd name="connsiteY12" fmla="*/ 265165 h 1360630"/>
              <a:gd name="connsiteX13" fmla="*/ 2536308 w 4351245"/>
              <a:gd name="connsiteY13" fmla="*/ 234685 h 1360630"/>
              <a:gd name="connsiteX14" fmla="*/ 1804788 w 4351245"/>
              <a:gd name="connsiteY14" fmla="*/ 257545 h 1360630"/>
              <a:gd name="connsiteX15" fmla="*/ 1347589 w 4351245"/>
              <a:gd name="connsiteY15" fmla="*/ 25754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30668 w 4351245"/>
              <a:gd name="connsiteY12" fmla="*/ 265165 h 1360630"/>
              <a:gd name="connsiteX13" fmla="*/ 2490588 w 4351245"/>
              <a:gd name="connsiteY13" fmla="*/ 295645 h 1360630"/>
              <a:gd name="connsiteX14" fmla="*/ 1804788 w 4351245"/>
              <a:gd name="connsiteY14" fmla="*/ 257545 h 1360630"/>
              <a:gd name="connsiteX15" fmla="*/ 1347589 w 4351245"/>
              <a:gd name="connsiteY15" fmla="*/ 25754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30668 w 4351245"/>
              <a:gd name="connsiteY12" fmla="*/ 265165 h 1360630"/>
              <a:gd name="connsiteX13" fmla="*/ 2460108 w 4351245"/>
              <a:gd name="connsiteY13" fmla="*/ 272785 h 1360630"/>
              <a:gd name="connsiteX14" fmla="*/ 1804788 w 4351245"/>
              <a:gd name="connsiteY14" fmla="*/ 257545 h 1360630"/>
              <a:gd name="connsiteX15" fmla="*/ 1347589 w 4351245"/>
              <a:gd name="connsiteY15" fmla="*/ 25754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48131"/>
              <a:gd name="connsiteY0" fmla="*/ 13705 h 1360630"/>
              <a:gd name="connsiteX1" fmla="*/ 806568 w 4348131"/>
              <a:gd name="connsiteY1" fmla="*/ 234685 h 1360630"/>
              <a:gd name="connsiteX2" fmla="*/ 105528 w 4348131"/>
              <a:gd name="connsiteY2" fmla="*/ 417565 h 1360630"/>
              <a:gd name="connsiteX3" fmla="*/ 52188 w 4348131"/>
              <a:gd name="connsiteY3" fmla="*/ 950965 h 1360630"/>
              <a:gd name="connsiteX4" fmla="*/ 356988 w 4348131"/>
              <a:gd name="connsiteY4" fmla="*/ 1217665 h 1360630"/>
              <a:gd name="connsiteX5" fmla="*/ 1218048 w 4348131"/>
              <a:gd name="connsiteY5" fmla="*/ 1347205 h 1360630"/>
              <a:gd name="connsiteX6" fmla="*/ 2223888 w 4348131"/>
              <a:gd name="connsiteY6" fmla="*/ 1354825 h 1360630"/>
              <a:gd name="connsiteX7" fmla="*/ 3176388 w 4348131"/>
              <a:gd name="connsiteY7" fmla="*/ 1331965 h 1360630"/>
              <a:gd name="connsiteX8" fmla="*/ 3740268 w 4348131"/>
              <a:gd name="connsiteY8" fmla="*/ 1248145 h 1360630"/>
              <a:gd name="connsiteX9" fmla="*/ 4296528 w 4348131"/>
              <a:gd name="connsiteY9" fmla="*/ 905245 h 1360630"/>
              <a:gd name="connsiteX10" fmla="*/ 4273668 w 4348131"/>
              <a:gd name="connsiteY10" fmla="*/ 478525 h 1360630"/>
              <a:gd name="connsiteX11" fmla="*/ 3854568 w 4348131"/>
              <a:gd name="connsiteY11" fmla="*/ 295645 h 1360630"/>
              <a:gd name="connsiteX12" fmla="*/ 3130668 w 4348131"/>
              <a:gd name="connsiteY12" fmla="*/ 265165 h 1360630"/>
              <a:gd name="connsiteX13" fmla="*/ 2460108 w 4348131"/>
              <a:gd name="connsiteY13" fmla="*/ 272785 h 1360630"/>
              <a:gd name="connsiteX14" fmla="*/ 1804788 w 4348131"/>
              <a:gd name="connsiteY14" fmla="*/ 257545 h 1360630"/>
              <a:gd name="connsiteX15" fmla="*/ 1347589 w 4348131"/>
              <a:gd name="connsiteY15" fmla="*/ 257545 h 1360630"/>
              <a:gd name="connsiteX16" fmla="*/ 989448 w 4348131"/>
              <a:gd name="connsiteY16" fmla="*/ 128005 h 1360630"/>
              <a:gd name="connsiteX17" fmla="*/ 798948 w 4348131"/>
              <a:gd name="connsiteY17" fmla="*/ 36565 h 1360630"/>
              <a:gd name="connsiteX18" fmla="*/ 661788 w 4348131"/>
              <a:gd name="connsiteY18" fmla="*/ 13705 h 1360630"/>
              <a:gd name="connsiteX0" fmla="*/ 661788 w 4348131"/>
              <a:gd name="connsiteY0" fmla="*/ 13705 h 1360630"/>
              <a:gd name="connsiteX1" fmla="*/ 806568 w 4348131"/>
              <a:gd name="connsiteY1" fmla="*/ 234685 h 1360630"/>
              <a:gd name="connsiteX2" fmla="*/ 105528 w 4348131"/>
              <a:gd name="connsiteY2" fmla="*/ 417565 h 1360630"/>
              <a:gd name="connsiteX3" fmla="*/ 52188 w 4348131"/>
              <a:gd name="connsiteY3" fmla="*/ 950965 h 1360630"/>
              <a:gd name="connsiteX4" fmla="*/ 356988 w 4348131"/>
              <a:gd name="connsiteY4" fmla="*/ 1217665 h 1360630"/>
              <a:gd name="connsiteX5" fmla="*/ 1218048 w 4348131"/>
              <a:gd name="connsiteY5" fmla="*/ 1347205 h 1360630"/>
              <a:gd name="connsiteX6" fmla="*/ 2223888 w 4348131"/>
              <a:gd name="connsiteY6" fmla="*/ 1354825 h 1360630"/>
              <a:gd name="connsiteX7" fmla="*/ 3176388 w 4348131"/>
              <a:gd name="connsiteY7" fmla="*/ 1331965 h 1360630"/>
              <a:gd name="connsiteX8" fmla="*/ 3740268 w 4348131"/>
              <a:gd name="connsiteY8" fmla="*/ 1248145 h 1360630"/>
              <a:gd name="connsiteX9" fmla="*/ 4296528 w 4348131"/>
              <a:gd name="connsiteY9" fmla="*/ 905245 h 1360630"/>
              <a:gd name="connsiteX10" fmla="*/ 4273668 w 4348131"/>
              <a:gd name="connsiteY10" fmla="*/ 478525 h 1360630"/>
              <a:gd name="connsiteX11" fmla="*/ 3854568 w 4348131"/>
              <a:gd name="connsiteY11" fmla="*/ 295645 h 1360630"/>
              <a:gd name="connsiteX12" fmla="*/ 3130668 w 4348131"/>
              <a:gd name="connsiteY12" fmla="*/ 265165 h 1360630"/>
              <a:gd name="connsiteX13" fmla="*/ 2460108 w 4348131"/>
              <a:gd name="connsiteY13" fmla="*/ 272785 h 1360630"/>
              <a:gd name="connsiteX14" fmla="*/ 1812408 w 4348131"/>
              <a:gd name="connsiteY14" fmla="*/ 280405 h 1360630"/>
              <a:gd name="connsiteX15" fmla="*/ 1347589 w 4348131"/>
              <a:gd name="connsiteY15" fmla="*/ 257545 h 1360630"/>
              <a:gd name="connsiteX16" fmla="*/ 989448 w 4348131"/>
              <a:gd name="connsiteY16" fmla="*/ 128005 h 1360630"/>
              <a:gd name="connsiteX17" fmla="*/ 798948 w 4348131"/>
              <a:gd name="connsiteY17" fmla="*/ 36565 h 1360630"/>
              <a:gd name="connsiteX18" fmla="*/ 661788 w 4348131"/>
              <a:gd name="connsiteY18" fmla="*/ 13705 h 1360630"/>
              <a:gd name="connsiteX0" fmla="*/ 661788 w 4279504"/>
              <a:gd name="connsiteY0" fmla="*/ 13705 h 1360630"/>
              <a:gd name="connsiteX1" fmla="*/ 806568 w 4279504"/>
              <a:gd name="connsiteY1" fmla="*/ 234685 h 1360630"/>
              <a:gd name="connsiteX2" fmla="*/ 105528 w 4279504"/>
              <a:gd name="connsiteY2" fmla="*/ 417565 h 1360630"/>
              <a:gd name="connsiteX3" fmla="*/ 52188 w 4279504"/>
              <a:gd name="connsiteY3" fmla="*/ 950965 h 1360630"/>
              <a:gd name="connsiteX4" fmla="*/ 356988 w 4279504"/>
              <a:gd name="connsiteY4" fmla="*/ 1217665 h 1360630"/>
              <a:gd name="connsiteX5" fmla="*/ 1218048 w 4279504"/>
              <a:gd name="connsiteY5" fmla="*/ 1347205 h 1360630"/>
              <a:gd name="connsiteX6" fmla="*/ 2223888 w 4279504"/>
              <a:gd name="connsiteY6" fmla="*/ 1354825 h 1360630"/>
              <a:gd name="connsiteX7" fmla="*/ 3176388 w 4279504"/>
              <a:gd name="connsiteY7" fmla="*/ 1331965 h 1360630"/>
              <a:gd name="connsiteX8" fmla="*/ 3740268 w 4279504"/>
              <a:gd name="connsiteY8" fmla="*/ 1248145 h 1360630"/>
              <a:gd name="connsiteX9" fmla="*/ 4075548 w 4279504"/>
              <a:gd name="connsiteY9" fmla="*/ 1090597 h 1360630"/>
              <a:gd name="connsiteX10" fmla="*/ 4273668 w 4279504"/>
              <a:gd name="connsiteY10" fmla="*/ 478525 h 1360630"/>
              <a:gd name="connsiteX11" fmla="*/ 3854568 w 4279504"/>
              <a:gd name="connsiteY11" fmla="*/ 295645 h 1360630"/>
              <a:gd name="connsiteX12" fmla="*/ 3130668 w 4279504"/>
              <a:gd name="connsiteY12" fmla="*/ 265165 h 1360630"/>
              <a:gd name="connsiteX13" fmla="*/ 2460108 w 4279504"/>
              <a:gd name="connsiteY13" fmla="*/ 272785 h 1360630"/>
              <a:gd name="connsiteX14" fmla="*/ 1812408 w 4279504"/>
              <a:gd name="connsiteY14" fmla="*/ 280405 h 1360630"/>
              <a:gd name="connsiteX15" fmla="*/ 1347589 w 4279504"/>
              <a:gd name="connsiteY15" fmla="*/ 257545 h 1360630"/>
              <a:gd name="connsiteX16" fmla="*/ 989448 w 4279504"/>
              <a:gd name="connsiteY16" fmla="*/ 128005 h 1360630"/>
              <a:gd name="connsiteX17" fmla="*/ 798948 w 4279504"/>
              <a:gd name="connsiteY17" fmla="*/ 36565 h 1360630"/>
              <a:gd name="connsiteX18" fmla="*/ 661788 w 4279504"/>
              <a:gd name="connsiteY18" fmla="*/ 13705 h 1360630"/>
              <a:gd name="connsiteX0" fmla="*/ 661788 w 4134187"/>
              <a:gd name="connsiteY0" fmla="*/ 13705 h 1360630"/>
              <a:gd name="connsiteX1" fmla="*/ 806568 w 4134187"/>
              <a:gd name="connsiteY1" fmla="*/ 234685 h 1360630"/>
              <a:gd name="connsiteX2" fmla="*/ 105528 w 4134187"/>
              <a:gd name="connsiteY2" fmla="*/ 417565 h 1360630"/>
              <a:gd name="connsiteX3" fmla="*/ 52188 w 4134187"/>
              <a:gd name="connsiteY3" fmla="*/ 950965 h 1360630"/>
              <a:gd name="connsiteX4" fmla="*/ 356988 w 4134187"/>
              <a:gd name="connsiteY4" fmla="*/ 1217665 h 1360630"/>
              <a:gd name="connsiteX5" fmla="*/ 1218048 w 4134187"/>
              <a:gd name="connsiteY5" fmla="*/ 1347205 h 1360630"/>
              <a:gd name="connsiteX6" fmla="*/ 2223888 w 4134187"/>
              <a:gd name="connsiteY6" fmla="*/ 1354825 h 1360630"/>
              <a:gd name="connsiteX7" fmla="*/ 3176388 w 4134187"/>
              <a:gd name="connsiteY7" fmla="*/ 1331965 h 1360630"/>
              <a:gd name="connsiteX8" fmla="*/ 3740268 w 4134187"/>
              <a:gd name="connsiteY8" fmla="*/ 1248145 h 1360630"/>
              <a:gd name="connsiteX9" fmla="*/ 4075548 w 4134187"/>
              <a:gd name="connsiteY9" fmla="*/ 1090597 h 1360630"/>
              <a:gd name="connsiteX10" fmla="*/ 4113648 w 4134187"/>
              <a:gd name="connsiteY10" fmla="*/ 461674 h 1360630"/>
              <a:gd name="connsiteX11" fmla="*/ 3854568 w 4134187"/>
              <a:gd name="connsiteY11" fmla="*/ 295645 h 1360630"/>
              <a:gd name="connsiteX12" fmla="*/ 3130668 w 4134187"/>
              <a:gd name="connsiteY12" fmla="*/ 265165 h 1360630"/>
              <a:gd name="connsiteX13" fmla="*/ 2460108 w 4134187"/>
              <a:gd name="connsiteY13" fmla="*/ 272785 h 1360630"/>
              <a:gd name="connsiteX14" fmla="*/ 1812408 w 4134187"/>
              <a:gd name="connsiteY14" fmla="*/ 280405 h 1360630"/>
              <a:gd name="connsiteX15" fmla="*/ 1347589 w 4134187"/>
              <a:gd name="connsiteY15" fmla="*/ 257545 h 1360630"/>
              <a:gd name="connsiteX16" fmla="*/ 989448 w 4134187"/>
              <a:gd name="connsiteY16" fmla="*/ 128005 h 1360630"/>
              <a:gd name="connsiteX17" fmla="*/ 798948 w 4134187"/>
              <a:gd name="connsiteY17" fmla="*/ 36565 h 1360630"/>
              <a:gd name="connsiteX18" fmla="*/ 661788 w 4134187"/>
              <a:gd name="connsiteY18" fmla="*/ 13705 h 1360630"/>
              <a:gd name="connsiteX0" fmla="*/ 661788 w 4148913"/>
              <a:gd name="connsiteY0" fmla="*/ 13705 h 1360630"/>
              <a:gd name="connsiteX1" fmla="*/ 806568 w 4148913"/>
              <a:gd name="connsiteY1" fmla="*/ 234685 h 1360630"/>
              <a:gd name="connsiteX2" fmla="*/ 105528 w 4148913"/>
              <a:gd name="connsiteY2" fmla="*/ 417565 h 1360630"/>
              <a:gd name="connsiteX3" fmla="*/ 52188 w 4148913"/>
              <a:gd name="connsiteY3" fmla="*/ 950965 h 1360630"/>
              <a:gd name="connsiteX4" fmla="*/ 356988 w 4148913"/>
              <a:gd name="connsiteY4" fmla="*/ 1217665 h 1360630"/>
              <a:gd name="connsiteX5" fmla="*/ 1218048 w 4148913"/>
              <a:gd name="connsiteY5" fmla="*/ 1347205 h 1360630"/>
              <a:gd name="connsiteX6" fmla="*/ 2223888 w 4148913"/>
              <a:gd name="connsiteY6" fmla="*/ 1354825 h 1360630"/>
              <a:gd name="connsiteX7" fmla="*/ 3176388 w 4148913"/>
              <a:gd name="connsiteY7" fmla="*/ 1331965 h 1360630"/>
              <a:gd name="connsiteX8" fmla="*/ 3740268 w 4148913"/>
              <a:gd name="connsiteY8" fmla="*/ 1248145 h 1360630"/>
              <a:gd name="connsiteX9" fmla="*/ 4106028 w 4148913"/>
              <a:gd name="connsiteY9" fmla="*/ 1023196 h 1360630"/>
              <a:gd name="connsiteX10" fmla="*/ 4113648 w 4148913"/>
              <a:gd name="connsiteY10" fmla="*/ 461674 h 1360630"/>
              <a:gd name="connsiteX11" fmla="*/ 3854568 w 4148913"/>
              <a:gd name="connsiteY11" fmla="*/ 295645 h 1360630"/>
              <a:gd name="connsiteX12" fmla="*/ 3130668 w 4148913"/>
              <a:gd name="connsiteY12" fmla="*/ 265165 h 1360630"/>
              <a:gd name="connsiteX13" fmla="*/ 2460108 w 4148913"/>
              <a:gd name="connsiteY13" fmla="*/ 272785 h 1360630"/>
              <a:gd name="connsiteX14" fmla="*/ 1812408 w 4148913"/>
              <a:gd name="connsiteY14" fmla="*/ 280405 h 1360630"/>
              <a:gd name="connsiteX15" fmla="*/ 1347589 w 4148913"/>
              <a:gd name="connsiteY15" fmla="*/ 257545 h 1360630"/>
              <a:gd name="connsiteX16" fmla="*/ 989448 w 4148913"/>
              <a:gd name="connsiteY16" fmla="*/ 128005 h 1360630"/>
              <a:gd name="connsiteX17" fmla="*/ 798948 w 4148913"/>
              <a:gd name="connsiteY17" fmla="*/ 36565 h 1360630"/>
              <a:gd name="connsiteX18" fmla="*/ 661788 w 4148913"/>
              <a:gd name="connsiteY18" fmla="*/ 13705 h 1360630"/>
              <a:gd name="connsiteX0" fmla="*/ 661788 w 4148913"/>
              <a:gd name="connsiteY0" fmla="*/ 13705 h 1360630"/>
              <a:gd name="connsiteX1" fmla="*/ 806568 w 4148913"/>
              <a:gd name="connsiteY1" fmla="*/ 234685 h 1360630"/>
              <a:gd name="connsiteX2" fmla="*/ 105528 w 4148913"/>
              <a:gd name="connsiteY2" fmla="*/ 417565 h 1360630"/>
              <a:gd name="connsiteX3" fmla="*/ 52188 w 4148913"/>
              <a:gd name="connsiteY3" fmla="*/ 950965 h 1360630"/>
              <a:gd name="connsiteX4" fmla="*/ 356988 w 4148913"/>
              <a:gd name="connsiteY4" fmla="*/ 1217665 h 1360630"/>
              <a:gd name="connsiteX5" fmla="*/ 1218048 w 4148913"/>
              <a:gd name="connsiteY5" fmla="*/ 1347205 h 1360630"/>
              <a:gd name="connsiteX6" fmla="*/ 2223888 w 4148913"/>
              <a:gd name="connsiteY6" fmla="*/ 1354825 h 1360630"/>
              <a:gd name="connsiteX7" fmla="*/ 3176388 w 4148913"/>
              <a:gd name="connsiteY7" fmla="*/ 1331965 h 1360630"/>
              <a:gd name="connsiteX8" fmla="*/ 3740268 w 4148913"/>
              <a:gd name="connsiteY8" fmla="*/ 1248145 h 1360630"/>
              <a:gd name="connsiteX9" fmla="*/ 4106028 w 4148913"/>
              <a:gd name="connsiteY9" fmla="*/ 972645 h 1360630"/>
              <a:gd name="connsiteX10" fmla="*/ 4113648 w 4148913"/>
              <a:gd name="connsiteY10" fmla="*/ 461674 h 1360630"/>
              <a:gd name="connsiteX11" fmla="*/ 3854568 w 4148913"/>
              <a:gd name="connsiteY11" fmla="*/ 295645 h 1360630"/>
              <a:gd name="connsiteX12" fmla="*/ 3130668 w 4148913"/>
              <a:gd name="connsiteY12" fmla="*/ 265165 h 1360630"/>
              <a:gd name="connsiteX13" fmla="*/ 2460108 w 4148913"/>
              <a:gd name="connsiteY13" fmla="*/ 272785 h 1360630"/>
              <a:gd name="connsiteX14" fmla="*/ 1812408 w 4148913"/>
              <a:gd name="connsiteY14" fmla="*/ 280405 h 1360630"/>
              <a:gd name="connsiteX15" fmla="*/ 1347589 w 4148913"/>
              <a:gd name="connsiteY15" fmla="*/ 257545 h 1360630"/>
              <a:gd name="connsiteX16" fmla="*/ 989448 w 4148913"/>
              <a:gd name="connsiteY16" fmla="*/ 128005 h 1360630"/>
              <a:gd name="connsiteX17" fmla="*/ 798948 w 4148913"/>
              <a:gd name="connsiteY17" fmla="*/ 36565 h 1360630"/>
              <a:gd name="connsiteX18" fmla="*/ 661788 w 4148913"/>
              <a:gd name="connsiteY18" fmla="*/ 13705 h 1360630"/>
              <a:gd name="connsiteX0" fmla="*/ 661788 w 4162934"/>
              <a:gd name="connsiteY0" fmla="*/ 13705 h 1360630"/>
              <a:gd name="connsiteX1" fmla="*/ 806568 w 4162934"/>
              <a:gd name="connsiteY1" fmla="*/ 234685 h 1360630"/>
              <a:gd name="connsiteX2" fmla="*/ 105528 w 4162934"/>
              <a:gd name="connsiteY2" fmla="*/ 417565 h 1360630"/>
              <a:gd name="connsiteX3" fmla="*/ 52188 w 4162934"/>
              <a:gd name="connsiteY3" fmla="*/ 950965 h 1360630"/>
              <a:gd name="connsiteX4" fmla="*/ 356988 w 4162934"/>
              <a:gd name="connsiteY4" fmla="*/ 1217665 h 1360630"/>
              <a:gd name="connsiteX5" fmla="*/ 1218048 w 4162934"/>
              <a:gd name="connsiteY5" fmla="*/ 1347205 h 1360630"/>
              <a:gd name="connsiteX6" fmla="*/ 2223888 w 4162934"/>
              <a:gd name="connsiteY6" fmla="*/ 1354825 h 1360630"/>
              <a:gd name="connsiteX7" fmla="*/ 3176388 w 4162934"/>
              <a:gd name="connsiteY7" fmla="*/ 1331965 h 1360630"/>
              <a:gd name="connsiteX8" fmla="*/ 3740268 w 4162934"/>
              <a:gd name="connsiteY8" fmla="*/ 1248145 h 1360630"/>
              <a:gd name="connsiteX9" fmla="*/ 4106028 w 4162934"/>
              <a:gd name="connsiteY9" fmla="*/ 972645 h 1360630"/>
              <a:gd name="connsiteX10" fmla="*/ 4136508 w 4162934"/>
              <a:gd name="connsiteY10" fmla="*/ 478525 h 1360630"/>
              <a:gd name="connsiteX11" fmla="*/ 3854568 w 4162934"/>
              <a:gd name="connsiteY11" fmla="*/ 295645 h 1360630"/>
              <a:gd name="connsiteX12" fmla="*/ 3130668 w 4162934"/>
              <a:gd name="connsiteY12" fmla="*/ 265165 h 1360630"/>
              <a:gd name="connsiteX13" fmla="*/ 2460108 w 4162934"/>
              <a:gd name="connsiteY13" fmla="*/ 272785 h 1360630"/>
              <a:gd name="connsiteX14" fmla="*/ 1812408 w 4162934"/>
              <a:gd name="connsiteY14" fmla="*/ 280405 h 1360630"/>
              <a:gd name="connsiteX15" fmla="*/ 1347589 w 4162934"/>
              <a:gd name="connsiteY15" fmla="*/ 257545 h 1360630"/>
              <a:gd name="connsiteX16" fmla="*/ 989448 w 4162934"/>
              <a:gd name="connsiteY16" fmla="*/ 128005 h 1360630"/>
              <a:gd name="connsiteX17" fmla="*/ 798948 w 4162934"/>
              <a:gd name="connsiteY17" fmla="*/ 36565 h 1360630"/>
              <a:gd name="connsiteX18" fmla="*/ 661788 w 4162934"/>
              <a:gd name="connsiteY18" fmla="*/ 13705 h 1360630"/>
              <a:gd name="connsiteX0" fmla="*/ 646094 w 4147240"/>
              <a:gd name="connsiteY0" fmla="*/ 13705 h 1359507"/>
              <a:gd name="connsiteX1" fmla="*/ 790874 w 4147240"/>
              <a:gd name="connsiteY1" fmla="*/ 234685 h 1359507"/>
              <a:gd name="connsiteX2" fmla="*/ 89834 w 4147240"/>
              <a:gd name="connsiteY2" fmla="*/ 417565 h 1359507"/>
              <a:gd name="connsiteX3" fmla="*/ 36494 w 4147240"/>
              <a:gd name="connsiteY3" fmla="*/ 950965 h 1359507"/>
              <a:gd name="connsiteX4" fmla="*/ 341294 w 4147240"/>
              <a:gd name="connsiteY4" fmla="*/ 1234516 h 1359507"/>
              <a:gd name="connsiteX5" fmla="*/ 1202354 w 4147240"/>
              <a:gd name="connsiteY5" fmla="*/ 1347205 h 1359507"/>
              <a:gd name="connsiteX6" fmla="*/ 2208194 w 4147240"/>
              <a:gd name="connsiteY6" fmla="*/ 1354825 h 1359507"/>
              <a:gd name="connsiteX7" fmla="*/ 3160694 w 4147240"/>
              <a:gd name="connsiteY7" fmla="*/ 1331965 h 1359507"/>
              <a:gd name="connsiteX8" fmla="*/ 3724574 w 4147240"/>
              <a:gd name="connsiteY8" fmla="*/ 1248145 h 1359507"/>
              <a:gd name="connsiteX9" fmla="*/ 4090334 w 4147240"/>
              <a:gd name="connsiteY9" fmla="*/ 972645 h 1359507"/>
              <a:gd name="connsiteX10" fmla="*/ 4120814 w 4147240"/>
              <a:gd name="connsiteY10" fmla="*/ 478525 h 1359507"/>
              <a:gd name="connsiteX11" fmla="*/ 3838874 w 4147240"/>
              <a:gd name="connsiteY11" fmla="*/ 295645 h 1359507"/>
              <a:gd name="connsiteX12" fmla="*/ 3114974 w 4147240"/>
              <a:gd name="connsiteY12" fmla="*/ 265165 h 1359507"/>
              <a:gd name="connsiteX13" fmla="*/ 2444414 w 4147240"/>
              <a:gd name="connsiteY13" fmla="*/ 272785 h 1359507"/>
              <a:gd name="connsiteX14" fmla="*/ 1796714 w 4147240"/>
              <a:gd name="connsiteY14" fmla="*/ 280405 h 1359507"/>
              <a:gd name="connsiteX15" fmla="*/ 1331895 w 4147240"/>
              <a:gd name="connsiteY15" fmla="*/ 257545 h 1359507"/>
              <a:gd name="connsiteX16" fmla="*/ 973754 w 4147240"/>
              <a:gd name="connsiteY16" fmla="*/ 128005 h 1359507"/>
              <a:gd name="connsiteX17" fmla="*/ 783254 w 4147240"/>
              <a:gd name="connsiteY17" fmla="*/ 36565 h 1359507"/>
              <a:gd name="connsiteX18" fmla="*/ 646094 w 4147240"/>
              <a:gd name="connsiteY18" fmla="*/ 13705 h 1359507"/>
              <a:gd name="connsiteX0" fmla="*/ 627148 w 4128294"/>
              <a:gd name="connsiteY0" fmla="*/ 13705 h 1359507"/>
              <a:gd name="connsiteX1" fmla="*/ 771928 w 4128294"/>
              <a:gd name="connsiteY1" fmla="*/ 234685 h 1359507"/>
              <a:gd name="connsiteX2" fmla="*/ 116608 w 4128294"/>
              <a:gd name="connsiteY2" fmla="*/ 442841 h 1359507"/>
              <a:gd name="connsiteX3" fmla="*/ 17548 w 4128294"/>
              <a:gd name="connsiteY3" fmla="*/ 950965 h 1359507"/>
              <a:gd name="connsiteX4" fmla="*/ 322348 w 4128294"/>
              <a:gd name="connsiteY4" fmla="*/ 1234516 h 1359507"/>
              <a:gd name="connsiteX5" fmla="*/ 1183408 w 4128294"/>
              <a:gd name="connsiteY5" fmla="*/ 1347205 h 1359507"/>
              <a:gd name="connsiteX6" fmla="*/ 2189248 w 4128294"/>
              <a:gd name="connsiteY6" fmla="*/ 1354825 h 1359507"/>
              <a:gd name="connsiteX7" fmla="*/ 3141748 w 4128294"/>
              <a:gd name="connsiteY7" fmla="*/ 1331965 h 1359507"/>
              <a:gd name="connsiteX8" fmla="*/ 3705628 w 4128294"/>
              <a:gd name="connsiteY8" fmla="*/ 1248145 h 1359507"/>
              <a:gd name="connsiteX9" fmla="*/ 4071388 w 4128294"/>
              <a:gd name="connsiteY9" fmla="*/ 972645 h 1359507"/>
              <a:gd name="connsiteX10" fmla="*/ 4101868 w 4128294"/>
              <a:gd name="connsiteY10" fmla="*/ 478525 h 1359507"/>
              <a:gd name="connsiteX11" fmla="*/ 3819928 w 4128294"/>
              <a:gd name="connsiteY11" fmla="*/ 295645 h 1359507"/>
              <a:gd name="connsiteX12" fmla="*/ 3096028 w 4128294"/>
              <a:gd name="connsiteY12" fmla="*/ 265165 h 1359507"/>
              <a:gd name="connsiteX13" fmla="*/ 2425468 w 4128294"/>
              <a:gd name="connsiteY13" fmla="*/ 272785 h 1359507"/>
              <a:gd name="connsiteX14" fmla="*/ 1777768 w 4128294"/>
              <a:gd name="connsiteY14" fmla="*/ 280405 h 1359507"/>
              <a:gd name="connsiteX15" fmla="*/ 1312949 w 4128294"/>
              <a:gd name="connsiteY15" fmla="*/ 257545 h 1359507"/>
              <a:gd name="connsiteX16" fmla="*/ 954808 w 4128294"/>
              <a:gd name="connsiteY16" fmla="*/ 128005 h 1359507"/>
              <a:gd name="connsiteX17" fmla="*/ 764308 w 4128294"/>
              <a:gd name="connsiteY17" fmla="*/ 36565 h 1359507"/>
              <a:gd name="connsiteX18" fmla="*/ 627148 w 4128294"/>
              <a:gd name="connsiteY18" fmla="*/ 13705 h 1359507"/>
              <a:gd name="connsiteX0" fmla="*/ 596668 w 4128294"/>
              <a:gd name="connsiteY0" fmla="*/ 10845 h 1373498"/>
              <a:gd name="connsiteX1" fmla="*/ 771928 w 4128294"/>
              <a:gd name="connsiteY1" fmla="*/ 248676 h 1373498"/>
              <a:gd name="connsiteX2" fmla="*/ 116608 w 4128294"/>
              <a:gd name="connsiteY2" fmla="*/ 456832 h 1373498"/>
              <a:gd name="connsiteX3" fmla="*/ 17548 w 4128294"/>
              <a:gd name="connsiteY3" fmla="*/ 964956 h 1373498"/>
              <a:gd name="connsiteX4" fmla="*/ 322348 w 4128294"/>
              <a:gd name="connsiteY4" fmla="*/ 1248507 h 1373498"/>
              <a:gd name="connsiteX5" fmla="*/ 1183408 w 4128294"/>
              <a:gd name="connsiteY5" fmla="*/ 1361196 h 1373498"/>
              <a:gd name="connsiteX6" fmla="*/ 2189248 w 4128294"/>
              <a:gd name="connsiteY6" fmla="*/ 1368816 h 1373498"/>
              <a:gd name="connsiteX7" fmla="*/ 3141748 w 4128294"/>
              <a:gd name="connsiteY7" fmla="*/ 1345956 h 1373498"/>
              <a:gd name="connsiteX8" fmla="*/ 3705628 w 4128294"/>
              <a:gd name="connsiteY8" fmla="*/ 1262136 h 1373498"/>
              <a:gd name="connsiteX9" fmla="*/ 4071388 w 4128294"/>
              <a:gd name="connsiteY9" fmla="*/ 986636 h 1373498"/>
              <a:gd name="connsiteX10" fmla="*/ 4101868 w 4128294"/>
              <a:gd name="connsiteY10" fmla="*/ 492516 h 1373498"/>
              <a:gd name="connsiteX11" fmla="*/ 3819928 w 4128294"/>
              <a:gd name="connsiteY11" fmla="*/ 309636 h 1373498"/>
              <a:gd name="connsiteX12" fmla="*/ 3096028 w 4128294"/>
              <a:gd name="connsiteY12" fmla="*/ 279156 h 1373498"/>
              <a:gd name="connsiteX13" fmla="*/ 2425468 w 4128294"/>
              <a:gd name="connsiteY13" fmla="*/ 286776 h 1373498"/>
              <a:gd name="connsiteX14" fmla="*/ 1777768 w 4128294"/>
              <a:gd name="connsiteY14" fmla="*/ 294396 h 1373498"/>
              <a:gd name="connsiteX15" fmla="*/ 1312949 w 4128294"/>
              <a:gd name="connsiteY15" fmla="*/ 271536 h 1373498"/>
              <a:gd name="connsiteX16" fmla="*/ 954808 w 4128294"/>
              <a:gd name="connsiteY16" fmla="*/ 141996 h 1373498"/>
              <a:gd name="connsiteX17" fmla="*/ 764308 w 4128294"/>
              <a:gd name="connsiteY17" fmla="*/ 50556 h 1373498"/>
              <a:gd name="connsiteX18" fmla="*/ 596668 w 4128294"/>
              <a:gd name="connsiteY18" fmla="*/ 10845 h 1373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128294" h="1373498">
                <a:moveTo>
                  <a:pt x="596668" y="10845"/>
                </a:moveTo>
                <a:cubicBezTo>
                  <a:pt x="597938" y="43865"/>
                  <a:pt x="851938" y="174345"/>
                  <a:pt x="771928" y="248676"/>
                </a:cubicBezTo>
                <a:cubicBezTo>
                  <a:pt x="691918" y="323007"/>
                  <a:pt x="242338" y="337452"/>
                  <a:pt x="116608" y="456832"/>
                </a:cubicBezTo>
                <a:cubicBezTo>
                  <a:pt x="-9122" y="576212"/>
                  <a:pt x="-16742" y="833010"/>
                  <a:pt x="17548" y="964956"/>
                </a:cubicBezTo>
                <a:cubicBezTo>
                  <a:pt x="51838" y="1096902"/>
                  <a:pt x="128038" y="1182467"/>
                  <a:pt x="322348" y="1248507"/>
                </a:cubicBezTo>
                <a:cubicBezTo>
                  <a:pt x="516658" y="1314547"/>
                  <a:pt x="872258" y="1341145"/>
                  <a:pt x="1183408" y="1361196"/>
                </a:cubicBezTo>
                <a:cubicBezTo>
                  <a:pt x="1494558" y="1381248"/>
                  <a:pt x="1862858" y="1371356"/>
                  <a:pt x="2189248" y="1368816"/>
                </a:cubicBezTo>
                <a:cubicBezTo>
                  <a:pt x="2515638" y="1366276"/>
                  <a:pt x="2889018" y="1363736"/>
                  <a:pt x="3141748" y="1345956"/>
                </a:cubicBezTo>
                <a:cubicBezTo>
                  <a:pt x="3394478" y="1328176"/>
                  <a:pt x="3550688" y="1322023"/>
                  <a:pt x="3705628" y="1262136"/>
                </a:cubicBezTo>
                <a:cubicBezTo>
                  <a:pt x="3860568" y="1202249"/>
                  <a:pt x="4005348" y="1114906"/>
                  <a:pt x="4071388" y="986636"/>
                </a:cubicBezTo>
                <a:cubicBezTo>
                  <a:pt x="4137428" y="858366"/>
                  <a:pt x="4143778" y="605349"/>
                  <a:pt x="4101868" y="492516"/>
                </a:cubicBezTo>
                <a:cubicBezTo>
                  <a:pt x="4059958" y="379683"/>
                  <a:pt x="3987568" y="345196"/>
                  <a:pt x="3819928" y="309636"/>
                </a:cubicBezTo>
                <a:cubicBezTo>
                  <a:pt x="3652288" y="274076"/>
                  <a:pt x="3328438" y="282966"/>
                  <a:pt x="3096028" y="279156"/>
                </a:cubicBezTo>
                <a:lnTo>
                  <a:pt x="2425468" y="286776"/>
                </a:lnTo>
                <a:lnTo>
                  <a:pt x="1777768" y="294396"/>
                </a:lnTo>
                <a:cubicBezTo>
                  <a:pt x="1579648" y="288046"/>
                  <a:pt x="1448839" y="293126"/>
                  <a:pt x="1312949" y="271536"/>
                </a:cubicBezTo>
                <a:cubicBezTo>
                  <a:pt x="1177059" y="249946"/>
                  <a:pt x="1046248" y="168666"/>
                  <a:pt x="954808" y="141996"/>
                </a:cubicBezTo>
                <a:cubicBezTo>
                  <a:pt x="863368" y="115326"/>
                  <a:pt x="823998" y="72415"/>
                  <a:pt x="764308" y="50556"/>
                </a:cubicBezTo>
                <a:cubicBezTo>
                  <a:pt x="704618" y="28697"/>
                  <a:pt x="595398" y="-22175"/>
                  <a:pt x="596668" y="10845"/>
                </a:cubicBezTo>
                <a:close/>
              </a:path>
            </a:pathLst>
          </a:custGeom>
          <a:noFill/>
          <a:ln w="38100">
            <a:solidFill>
              <a:srgbClr val="40404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4" name="Freeform: Shape 43">
            <a:extLst>
              <a:ext uri="{FF2B5EF4-FFF2-40B4-BE49-F238E27FC236}">
                <a16:creationId xmlns:a16="http://schemas.microsoft.com/office/drawing/2014/main" id="{740967F3-F87E-49FE-8CFE-F2837A431CF4}"/>
              </a:ext>
            </a:extLst>
          </p:cNvPr>
          <p:cNvSpPr/>
          <p:nvPr/>
        </p:nvSpPr>
        <p:spPr>
          <a:xfrm>
            <a:off x="3140726" y="1138383"/>
            <a:ext cx="4473757" cy="1347885"/>
          </a:xfrm>
          <a:custGeom>
            <a:avLst/>
            <a:gdLst>
              <a:gd name="connsiteX0" fmla="*/ 1705380 w 4064708"/>
              <a:gd name="connsiteY0" fmla="*/ 1156972 h 1157501"/>
              <a:gd name="connsiteX1" fmla="*/ 1551556 w 4064708"/>
              <a:gd name="connsiteY1" fmla="*/ 951873 h 1157501"/>
              <a:gd name="connsiteX2" fmla="*/ 397874 w 4064708"/>
              <a:gd name="connsiteY2" fmla="*/ 1028785 h 1157501"/>
              <a:gd name="connsiteX3" fmla="*/ 73133 w 4064708"/>
              <a:gd name="connsiteY3" fmla="*/ 823686 h 1157501"/>
              <a:gd name="connsiteX4" fmla="*/ 30404 w 4064708"/>
              <a:gd name="connsiteY4" fmla="*/ 328030 h 1157501"/>
              <a:gd name="connsiteX5" fmla="*/ 449148 w 4064708"/>
              <a:gd name="connsiteY5" fmla="*/ 28927 h 1157501"/>
              <a:gd name="connsiteX6" fmla="*/ 2252311 w 4064708"/>
              <a:gd name="connsiteY6" fmla="*/ 20382 h 1157501"/>
              <a:gd name="connsiteX7" fmla="*/ 3841829 w 4064708"/>
              <a:gd name="connsiteY7" fmla="*/ 105840 h 1157501"/>
              <a:gd name="connsiteX8" fmla="*/ 3850374 w 4064708"/>
              <a:gd name="connsiteY8" fmla="*/ 977511 h 1157501"/>
              <a:gd name="connsiteX9" fmla="*/ 1953208 w 4064708"/>
              <a:gd name="connsiteY9" fmla="*/ 994602 h 1157501"/>
              <a:gd name="connsiteX10" fmla="*/ 1748109 w 4064708"/>
              <a:gd name="connsiteY10" fmla="*/ 1011694 h 1157501"/>
              <a:gd name="connsiteX11" fmla="*/ 1705380 w 4064708"/>
              <a:gd name="connsiteY11" fmla="*/ 1156972 h 1157501"/>
              <a:gd name="connsiteX0" fmla="*/ 1705380 w 4064708"/>
              <a:gd name="connsiteY0" fmla="*/ 1156972 h 1157930"/>
              <a:gd name="connsiteX1" fmla="*/ 1551556 w 4064708"/>
              <a:gd name="connsiteY1" fmla="*/ 951873 h 1157930"/>
              <a:gd name="connsiteX2" fmla="*/ 397874 w 4064708"/>
              <a:gd name="connsiteY2" fmla="*/ 1028785 h 1157930"/>
              <a:gd name="connsiteX3" fmla="*/ 73133 w 4064708"/>
              <a:gd name="connsiteY3" fmla="*/ 823686 h 1157930"/>
              <a:gd name="connsiteX4" fmla="*/ 30404 w 4064708"/>
              <a:gd name="connsiteY4" fmla="*/ 328030 h 1157930"/>
              <a:gd name="connsiteX5" fmla="*/ 449148 w 4064708"/>
              <a:gd name="connsiteY5" fmla="*/ 28927 h 1157930"/>
              <a:gd name="connsiteX6" fmla="*/ 2252311 w 4064708"/>
              <a:gd name="connsiteY6" fmla="*/ 20382 h 1157930"/>
              <a:gd name="connsiteX7" fmla="*/ 3841829 w 4064708"/>
              <a:gd name="connsiteY7" fmla="*/ 105840 h 1157930"/>
              <a:gd name="connsiteX8" fmla="*/ 3850374 w 4064708"/>
              <a:gd name="connsiteY8" fmla="*/ 977511 h 1157930"/>
              <a:gd name="connsiteX9" fmla="*/ 1953208 w 4064708"/>
              <a:gd name="connsiteY9" fmla="*/ 994602 h 1157930"/>
              <a:gd name="connsiteX10" fmla="*/ 1859204 w 4064708"/>
              <a:gd name="connsiteY10" fmla="*/ 1028785 h 1157930"/>
              <a:gd name="connsiteX11" fmla="*/ 1705380 w 4064708"/>
              <a:gd name="connsiteY11" fmla="*/ 1156972 h 1157930"/>
              <a:gd name="connsiteX0" fmla="*/ 1705380 w 4057442"/>
              <a:gd name="connsiteY0" fmla="*/ 1156972 h 1158033"/>
              <a:gd name="connsiteX1" fmla="*/ 1551556 w 4057442"/>
              <a:gd name="connsiteY1" fmla="*/ 951873 h 1158033"/>
              <a:gd name="connsiteX2" fmla="*/ 397874 w 4057442"/>
              <a:gd name="connsiteY2" fmla="*/ 1028785 h 1158033"/>
              <a:gd name="connsiteX3" fmla="*/ 73133 w 4057442"/>
              <a:gd name="connsiteY3" fmla="*/ 823686 h 1158033"/>
              <a:gd name="connsiteX4" fmla="*/ 30404 w 4057442"/>
              <a:gd name="connsiteY4" fmla="*/ 328030 h 1158033"/>
              <a:gd name="connsiteX5" fmla="*/ 449148 w 4057442"/>
              <a:gd name="connsiteY5" fmla="*/ 28927 h 1158033"/>
              <a:gd name="connsiteX6" fmla="*/ 2252311 w 4057442"/>
              <a:gd name="connsiteY6" fmla="*/ 20382 h 1158033"/>
              <a:gd name="connsiteX7" fmla="*/ 3841829 w 4057442"/>
              <a:gd name="connsiteY7" fmla="*/ 105840 h 1158033"/>
              <a:gd name="connsiteX8" fmla="*/ 3850374 w 4057442"/>
              <a:gd name="connsiteY8" fmla="*/ 977511 h 1158033"/>
              <a:gd name="connsiteX9" fmla="*/ 2064303 w 4057442"/>
              <a:gd name="connsiteY9" fmla="*/ 951873 h 1158033"/>
              <a:gd name="connsiteX10" fmla="*/ 1859204 w 4057442"/>
              <a:gd name="connsiteY10" fmla="*/ 1028785 h 1158033"/>
              <a:gd name="connsiteX11" fmla="*/ 1705380 w 4057442"/>
              <a:gd name="connsiteY11" fmla="*/ 1156972 h 1158033"/>
              <a:gd name="connsiteX0" fmla="*/ 1705380 w 4042667"/>
              <a:gd name="connsiteY0" fmla="*/ 1156972 h 1157996"/>
              <a:gd name="connsiteX1" fmla="*/ 1551556 w 4042667"/>
              <a:gd name="connsiteY1" fmla="*/ 951873 h 1157996"/>
              <a:gd name="connsiteX2" fmla="*/ 397874 w 4042667"/>
              <a:gd name="connsiteY2" fmla="*/ 1028785 h 1157996"/>
              <a:gd name="connsiteX3" fmla="*/ 73133 w 4042667"/>
              <a:gd name="connsiteY3" fmla="*/ 823686 h 1157996"/>
              <a:gd name="connsiteX4" fmla="*/ 30404 w 4042667"/>
              <a:gd name="connsiteY4" fmla="*/ 328030 h 1157996"/>
              <a:gd name="connsiteX5" fmla="*/ 449148 w 4042667"/>
              <a:gd name="connsiteY5" fmla="*/ 28927 h 1157996"/>
              <a:gd name="connsiteX6" fmla="*/ 2252311 w 4042667"/>
              <a:gd name="connsiteY6" fmla="*/ 20382 h 1157996"/>
              <a:gd name="connsiteX7" fmla="*/ 3841829 w 4042667"/>
              <a:gd name="connsiteY7" fmla="*/ 105840 h 1157996"/>
              <a:gd name="connsiteX8" fmla="*/ 3850374 w 4042667"/>
              <a:gd name="connsiteY8" fmla="*/ 977511 h 1157996"/>
              <a:gd name="connsiteX9" fmla="*/ 2295039 w 4042667"/>
              <a:gd name="connsiteY9" fmla="*/ 977510 h 1157996"/>
              <a:gd name="connsiteX10" fmla="*/ 1859204 w 4042667"/>
              <a:gd name="connsiteY10" fmla="*/ 1028785 h 1157996"/>
              <a:gd name="connsiteX11" fmla="*/ 1705380 w 4042667"/>
              <a:gd name="connsiteY11" fmla="*/ 1156972 h 1157996"/>
              <a:gd name="connsiteX0" fmla="*/ 1688289 w 4042667"/>
              <a:gd name="connsiteY0" fmla="*/ 1174064 h 1174980"/>
              <a:gd name="connsiteX1" fmla="*/ 1551556 w 4042667"/>
              <a:gd name="connsiteY1" fmla="*/ 951873 h 1174980"/>
              <a:gd name="connsiteX2" fmla="*/ 397874 w 4042667"/>
              <a:gd name="connsiteY2" fmla="*/ 1028785 h 1174980"/>
              <a:gd name="connsiteX3" fmla="*/ 73133 w 4042667"/>
              <a:gd name="connsiteY3" fmla="*/ 823686 h 1174980"/>
              <a:gd name="connsiteX4" fmla="*/ 30404 w 4042667"/>
              <a:gd name="connsiteY4" fmla="*/ 328030 h 1174980"/>
              <a:gd name="connsiteX5" fmla="*/ 449148 w 4042667"/>
              <a:gd name="connsiteY5" fmla="*/ 28927 h 1174980"/>
              <a:gd name="connsiteX6" fmla="*/ 2252311 w 4042667"/>
              <a:gd name="connsiteY6" fmla="*/ 20382 h 1174980"/>
              <a:gd name="connsiteX7" fmla="*/ 3841829 w 4042667"/>
              <a:gd name="connsiteY7" fmla="*/ 105840 h 1174980"/>
              <a:gd name="connsiteX8" fmla="*/ 3850374 w 4042667"/>
              <a:gd name="connsiteY8" fmla="*/ 977511 h 1174980"/>
              <a:gd name="connsiteX9" fmla="*/ 2295039 w 4042667"/>
              <a:gd name="connsiteY9" fmla="*/ 977510 h 1174980"/>
              <a:gd name="connsiteX10" fmla="*/ 1859204 w 4042667"/>
              <a:gd name="connsiteY10" fmla="*/ 1028785 h 1174980"/>
              <a:gd name="connsiteX11" fmla="*/ 1688289 w 4042667"/>
              <a:gd name="connsiteY11" fmla="*/ 1174064 h 1174980"/>
              <a:gd name="connsiteX0" fmla="*/ 1688289 w 4042667"/>
              <a:gd name="connsiteY0" fmla="*/ 1174064 h 1174064"/>
              <a:gd name="connsiteX1" fmla="*/ 1508827 w 4042667"/>
              <a:gd name="connsiteY1" fmla="*/ 1028785 h 1174064"/>
              <a:gd name="connsiteX2" fmla="*/ 397874 w 4042667"/>
              <a:gd name="connsiteY2" fmla="*/ 1028785 h 1174064"/>
              <a:gd name="connsiteX3" fmla="*/ 73133 w 4042667"/>
              <a:gd name="connsiteY3" fmla="*/ 823686 h 1174064"/>
              <a:gd name="connsiteX4" fmla="*/ 30404 w 4042667"/>
              <a:gd name="connsiteY4" fmla="*/ 328030 h 1174064"/>
              <a:gd name="connsiteX5" fmla="*/ 449148 w 4042667"/>
              <a:gd name="connsiteY5" fmla="*/ 28927 h 1174064"/>
              <a:gd name="connsiteX6" fmla="*/ 2252311 w 4042667"/>
              <a:gd name="connsiteY6" fmla="*/ 20382 h 1174064"/>
              <a:gd name="connsiteX7" fmla="*/ 3841829 w 4042667"/>
              <a:gd name="connsiteY7" fmla="*/ 105840 h 1174064"/>
              <a:gd name="connsiteX8" fmla="*/ 3850374 w 4042667"/>
              <a:gd name="connsiteY8" fmla="*/ 977511 h 1174064"/>
              <a:gd name="connsiteX9" fmla="*/ 2295039 w 4042667"/>
              <a:gd name="connsiteY9" fmla="*/ 977510 h 1174064"/>
              <a:gd name="connsiteX10" fmla="*/ 1859204 w 4042667"/>
              <a:gd name="connsiteY10" fmla="*/ 1028785 h 1174064"/>
              <a:gd name="connsiteX11" fmla="*/ 1688289 w 4042667"/>
              <a:gd name="connsiteY11" fmla="*/ 1174064 h 1174064"/>
              <a:gd name="connsiteX0" fmla="*/ 1702636 w 4057014"/>
              <a:gd name="connsiteY0" fmla="*/ 1174064 h 1174064"/>
              <a:gd name="connsiteX1" fmla="*/ 1523174 w 4057014"/>
              <a:gd name="connsiteY1" fmla="*/ 1028785 h 1174064"/>
              <a:gd name="connsiteX2" fmla="*/ 412221 w 4057014"/>
              <a:gd name="connsiteY2" fmla="*/ 1028785 h 1174064"/>
              <a:gd name="connsiteX3" fmla="*/ 53296 w 4057014"/>
              <a:gd name="connsiteY3" fmla="*/ 874961 h 1174064"/>
              <a:gd name="connsiteX4" fmla="*/ 44751 w 4057014"/>
              <a:gd name="connsiteY4" fmla="*/ 328030 h 1174064"/>
              <a:gd name="connsiteX5" fmla="*/ 463495 w 4057014"/>
              <a:gd name="connsiteY5" fmla="*/ 28927 h 1174064"/>
              <a:gd name="connsiteX6" fmla="*/ 2266658 w 4057014"/>
              <a:gd name="connsiteY6" fmla="*/ 20382 h 1174064"/>
              <a:gd name="connsiteX7" fmla="*/ 3856176 w 4057014"/>
              <a:gd name="connsiteY7" fmla="*/ 105840 h 1174064"/>
              <a:gd name="connsiteX8" fmla="*/ 3864721 w 4057014"/>
              <a:gd name="connsiteY8" fmla="*/ 977511 h 1174064"/>
              <a:gd name="connsiteX9" fmla="*/ 2309386 w 4057014"/>
              <a:gd name="connsiteY9" fmla="*/ 977510 h 1174064"/>
              <a:gd name="connsiteX10" fmla="*/ 1873551 w 4057014"/>
              <a:gd name="connsiteY10" fmla="*/ 1028785 h 1174064"/>
              <a:gd name="connsiteX11" fmla="*/ 1702636 w 4057014"/>
              <a:gd name="connsiteY11" fmla="*/ 1174064 h 1174064"/>
              <a:gd name="connsiteX0" fmla="*/ 1692640 w 4047018"/>
              <a:gd name="connsiteY0" fmla="*/ 1175872 h 1175872"/>
              <a:gd name="connsiteX1" fmla="*/ 1513178 w 4047018"/>
              <a:gd name="connsiteY1" fmla="*/ 1030593 h 1175872"/>
              <a:gd name="connsiteX2" fmla="*/ 402225 w 4047018"/>
              <a:gd name="connsiteY2" fmla="*/ 1030593 h 1175872"/>
              <a:gd name="connsiteX3" fmla="*/ 43300 w 4047018"/>
              <a:gd name="connsiteY3" fmla="*/ 876769 h 1175872"/>
              <a:gd name="connsiteX4" fmla="*/ 51847 w 4047018"/>
              <a:gd name="connsiteY4" fmla="*/ 355475 h 1175872"/>
              <a:gd name="connsiteX5" fmla="*/ 453499 w 4047018"/>
              <a:gd name="connsiteY5" fmla="*/ 30735 h 1175872"/>
              <a:gd name="connsiteX6" fmla="*/ 2256662 w 4047018"/>
              <a:gd name="connsiteY6" fmla="*/ 22190 h 1175872"/>
              <a:gd name="connsiteX7" fmla="*/ 3846180 w 4047018"/>
              <a:gd name="connsiteY7" fmla="*/ 107648 h 1175872"/>
              <a:gd name="connsiteX8" fmla="*/ 3854725 w 4047018"/>
              <a:gd name="connsiteY8" fmla="*/ 979319 h 1175872"/>
              <a:gd name="connsiteX9" fmla="*/ 2299390 w 4047018"/>
              <a:gd name="connsiteY9" fmla="*/ 979318 h 1175872"/>
              <a:gd name="connsiteX10" fmla="*/ 1863555 w 4047018"/>
              <a:gd name="connsiteY10" fmla="*/ 1030593 h 1175872"/>
              <a:gd name="connsiteX11" fmla="*/ 1692640 w 4047018"/>
              <a:gd name="connsiteY11" fmla="*/ 1175872 h 1175872"/>
              <a:gd name="connsiteX0" fmla="*/ 1695808 w 4050186"/>
              <a:gd name="connsiteY0" fmla="*/ 1170852 h 1170852"/>
              <a:gd name="connsiteX1" fmla="*/ 1516346 w 4050186"/>
              <a:gd name="connsiteY1" fmla="*/ 1025573 h 1170852"/>
              <a:gd name="connsiteX2" fmla="*/ 405393 w 4050186"/>
              <a:gd name="connsiteY2" fmla="*/ 1025573 h 1170852"/>
              <a:gd name="connsiteX3" fmla="*/ 46468 w 4050186"/>
              <a:gd name="connsiteY3" fmla="*/ 871749 h 1170852"/>
              <a:gd name="connsiteX4" fmla="*/ 55015 w 4050186"/>
              <a:gd name="connsiteY4" fmla="*/ 350455 h 1170852"/>
              <a:gd name="connsiteX5" fmla="*/ 507941 w 4050186"/>
              <a:gd name="connsiteY5" fmla="*/ 102627 h 1170852"/>
              <a:gd name="connsiteX6" fmla="*/ 2259830 w 4050186"/>
              <a:gd name="connsiteY6" fmla="*/ 17170 h 1170852"/>
              <a:gd name="connsiteX7" fmla="*/ 3849348 w 4050186"/>
              <a:gd name="connsiteY7" fmla="*/ 102628 h 1170852"/>
              <a:gd name="connsiteX8" fmla="*/ 3857893 w 4050186"/>
              <a:gd name="connsiteY8" fmla="*/ 974299 h 1170852"/>
              <a:gd name="connsiteX9" fmla="*/ 2302558 w 4050186"/>
              <a:gd name="connsiteY9" fmla="*/ 974298 h 1170852"/>
              <a:gd name="connsiteX10" fmla="*/ 1866723 w 4050186"/>
              <a:gd name="connsiteY10" fmla="*/ 1025573 h 1170852"/>
              <a:gd name="connsiteX11" fmla="*/ 1695808 w 4050186"/>
              <a:gd name="connsiteY11" fmla="*/ 1170852 h 1170852"/>
              <a:gd name="connsiteX0" fmla="*/ 1695808 w 4048600"/>
              <a:gd name="connsiteY0" fmla="*/ 1132793 h 1132793"/>
              <a:gd name="connsiteX1" fmla="*/ 1516346 w 4048600"/>
              <a:gd name="connsiteY1" fmla="*/ 987514 h 1132793"/>
              <a:gd name="connsiteX2" fmla="*/ 405393 w 4048600"/>
              <a:gd name="connsiteY2" fmla="*/ 987514 h 1132793"/>
              <a:gd name="connsiteX3" fmla="*/ 46468 w 4048600"/>
              <a:gd name="connsiteY3" fmla="*/ 833690 h 1132793"/>
              <a:gd name="connsiteX4" fmla="*/ 55015 w 4048600"/>
              <a:gd name="connsiteY4" fmla="*/ 312396 h 1132793"/>
              <a:gd name="connsiteX5" fmla="*/ 507941 w 4048600"/>
              <a:gd name="connsiteY5" fmla="*/ 64568 h 1132793"/>
              <a:gd name="connsiteX6" fmla="*/ 2285467 w 4048600"/>
              <a:gd name="connsiteY6" fmla="*/ 64569 h 1132793"/>
              <a:gd name="connsiteX7" fmla="*/ 3849348 w 4048600"/>
              <a:gd name="connsiteY7" fmla="*/ 64569 h 1132793"/>
              <a:gd name="connsiteX8" fmla="*/ 3857893 w 4048600"/>
              <a:gd name="connsiteY8" fmla="*/ 936240 h 1132793"/>
              <a:gd name="connsiteX9" fmla="*/ 2302558 w 4048600"/>
              <a:gd name="connsiteY9" fmla="*/ 936239 h 1132793"/>
              <a:gd name="connsiteX10" fmla="*/ 1866723 w 4048600"/>
              <a:gd name="connsiteY10" fmla="*/ 987514 h 1132793"/>
              <a:gd name="connsiteX11" fmla="*/ 1695808 w 4048600"/>
              <a:gd name="connsiteY11" fmla="*/ 1132793 h 1132793"/>
              <a:gd name="connsiteX0" fmla="*/ 1695808 w 4043911"/>
              <a:gd name="connsiteY0" fmla="*/ 1092294 h 1092294"/>
              <a:gd name="connsiteX1" fmla="*/ 1516346 w 4043911"/>
              <a:gd name="connsiteY1" fmla="*/ 947015 h 1092294"/>
              <a:gd name="connsiteX2" fmla="*/ 405393 w 4043911"/>
              <a:gd name="connsiteY2" fmla="*/ 947015 h 1092294"/>
              <a:gd name="connsiteX3" fmla="*/ 46468 w 4043911"/>
              <a:gd name="connsiteY3" fmla="*/ 793191 h 1092294"/>
              <a:gd name="connsiteX4" fmla="*/ 55015 w 4043911"/>
              <a:gd name="connsiteY4" fmla="*/ 271897 h 1092294"/>
              <a:gd name="connsiteX5" fmla="*/ 507941 w 4043911"/>
              <a:gd name="connsiteY5" fmla="*/ 24069 h 1092294"/>
              <a:gd name="connsiteX6" fmla="*/ 2285467 w 4043911"/>
              <a:gd name="connsiteY6" fmla="*/ 24070 h 1092294"/>
              <a:gd name="connsiteX7" fmla="*/ 3840802 w 4043911"/>
              <a:gd name="connsiteY7" fmla="*/ 152257 h 1092294"/>
              <a:gd name="connsiteX8" fmla="*/ 3857893 w 4043911"/>
              <a:gd name="connsiteY8" fmla="*/ 895741 h 1092294"/>
              <a:gd name="connsiteX9" fmla="*/ 2302558 w 4043911"/>
              <a:gd name="connsiteY9" fmla="*/ 895740 h 1092294"/>
              <a:gd name="connsiteX10" fmla="*/ 1866723 w 4043911"/>
              <a:gd name="connsiteY10" fmla="*/ 947015 h 1092294"/>
              <a:gd name="connsiteX11" fmla="*/ 1695808 w 4043911"/>
              <a:gd name="connsiteY11" fmla="*/ 1092294 h 1092294"/>
              <a:gd name="connsiteX0" fmla="*/ 1695808 w 4030379"/>
              <a:gd name="connsiteY0" fmla="*/ 1090996 h 1090996"/>
              <a:gd name="connsiteX1" fmla="*/ 1516346 w 4030379"/>
              <a:gd name="connsiteY1" fmla="*/ 945717 h 1090996"/>
              <a:gd name="connsiteX2" fmla="*/ 405393 w 4030379"/>
              <a:gd name="connsiteY2" fmla="*/ 945717 h 1090996"/>
              <a:gd name="connsiteX3" fmla="*/ 46468 w 4030379"/>
              <a:gd name="connsiteY3" fmla="*/ 791893 h 1090996"/>
              <a:gd name="connsiteX4" fmla="*/ 55015 w 4030379"/>
              <a:gd name="connsiteY4" fmla="*/ 270599 h 1090996"/>
              <a:gd name="connsiteX5" fmla="*/ 507941 w 4030379"/>
              <a:gd name="connsiteY5" fmla="*/ 22771 h 1090996"/>
              <a:gd name="connsiteX6" fmla="*/ 2285467 w 4030379"/>
              <a:gd name="connsiteY6" fmla="*/ 22772 h 1090996"/>
              <a:gd name="connsiteX7" fmla="*/ 3815165 w 4030379"/>
              <a:gd name="connsiteY7" fmla="*/ 125321 h 1090996"/>
              <a:gd name="connsiteX8" fmla="*/ 3857893 w 4030379"/>
              <a:gd name="connsiteY8" fmla="*/ 894443 h 1090996"/>
              <a:gd name="connsiteX9" fmla="*/ 2302558 w 4030379"/>
              <a:gd name="connsiteY9" fmla="*/ 894442 h 1090996"/>
              <a:gd name="connsiteX10" fmla="*/ 1866723 w 4030379"/>
              <a:gd name="connsiteY10" fmla="*/ 945717 h 1090996"/>
              <a:gd name="connsiteX11" fmla="*/ 1695808 w 4030379"/>
              <a:gd name="connsiteY11" fmla="*/ 1090996 h 1090996"/>
              <a:gd name="connsiteX0" fmla="*/ 1695808 w 4015071"/>
              <a:gd name="connsiteY0" fmla="*/ 1090996 h 1090996"/>
              <a:gd name="connsiteX1" fmla="*/ 1516346 w 4015071"/>
              <a:gd name="connsiteY1" fmla="*/ 945717 h 1090996"/>
              <a:gd name="connsiteX2" fmla="*/ 405393 w 4015071"/>
              <a:gd name="connsiteY2" fmla="*/ 945717 h 1090996"/>
              <a:gd name="connsiteX3" fmla="*/ 46468 w 4015071"/>
              <a:gd name="connsiteY3" fmla="*/ 791893 h 1090996"/>
              <a:gd name="connsiteX4" fmla="*/ 55015 w 4015071"/>
              <a:gd name="connsiteY4" fmla="*/ 270599 h 1090996"/>
              <a:gd name="connsiteX5" fmla="*/ 507941 w 4015071"/>
              <a:gd name="connsiteY5" fmla="*/ 22771 h 1090996"/>
              <a:gd name="connsiteX6" fmla="*/ 2285467 w 4015071"/>
              <a:gd name="connsiteY6" fmla="*/ 22772 h 1090996"/>
              <a:gd name="connsiteX7" fmla="*/ 3815165 w 4015071"/>
              <a:gd name="connsiteY7" fmla="*/ 125321 h 1090996"/>
              <a:gd name="connsiteX8" fmla="*/ 3832255 w 4015071"/>
              <a:gd name="connsiteY8" fmla="*/ 920080 h 1090996"/>
              <a:gd name="connsiteX9" fmla="*/ 2302558 w 4015071"/>
              <a:gd name="connsiteY9" fmla="*/ 894442 h 1090996"/>
              <a:gd name="connsiteX10" fmla="*/ 1866723 w 4015071"/>
              <a:gd name="connsiteY10" fmla="*/ 945717 h 1090996"/>
              <a:gd name="connsiteX11" fmla="*/ 1695808 w 4015071"/>
              <a:gd name="connsiteY11" fmla="*/ 1090996 h 1090996"/>
              <a:gd name="connsiteX0" fmla="*/ 1695808 w 4069027"/>
              <a:gd name="connsiteY0" fmla="*/ 1090996 h 1090996"/>
              <a:gd name="connsiteX1" fmla="*/ 1516346 w 4069027"/>
              <a:gd name="connsiteY1" fmla="*/ 945717 h 1090996"/>
              <a:gd name="connsiteX2" fmla="*/ 405393 w 4069027"/>
              <a:gd name="connsiteY2" fmla="*/ 945717 h 1090996"/>
              <a:gd name="connsiteX3" fmla="*/ 46468 w 4069027"/>
              <a:gd name="connsiteY3" fmla="*/ 791893 h 1090996"/>
              <a:gd name="connsiteX4" fmla="*/ 55015 w 4069027"/>
              <a:gd name="connsiteY4" fmla="*/ 270599 h 1090996"/>
              <a:gd name="connsiteX5" fmla="*/ 507941 w 4069027"/>
              <a:gd name="connsiteY5" fmla="*/ 22771 h 1090996"/>
              <a:gd name="connsiteX6" fmla="*/ 2285467 w 4069027"/>
              <a:gd name="connsiteY6" fmla="*/ 22772 h 1090996"/>
              <a:gd name="connsiteX7" fmla="*/ 3815165 w 4069027"/>
              <a:gd name="connsiteY7" fmla="*/ 125321 h 1090996"/>
              <a:gd name="connsiteX8" fmla="*/ 3917713 w 4069027"/>
              <a:gd name="connsiteY8" fmla="*/ 877351 h 1090996"/>
              <a:gd name="connsiteX9" fmla="*/ 2302558 w 4069027"/>
              <a:gd name="connsiteY9" fmla="*/ 894442 h 1090996"/>
              <a:gd name="connsiteX10" fmla="*/ 1866723 w 4069027"/>
              <a:gd name="connsiteY10" fmla="*/ 945717 h 1090996"/>
              <a:gd name="connsiteX11" fmla="*/ 1695808 w 4069027"/>
              <a:gd name="connsiteY11" fmla="*/ 1090996 h 1090996"/>
              <a:gd name="connsiteX0" fmla="*/ 1695808 w 4069027"/>
              <a:gd name="connsiteY0" fmla="*/ 1090996 h 1092058"/>
              <a:gd name="connsiteX1" fmla="*/ 1516346 w 4069027"/>
              <a:gd name="connsiteY1" fmla="*/ 945717 h 1092058"/>
              <a:gd name="connsiteX2" fmla="*/ 405393 w 4069027"/>
              <a:gd name="connsiteY2" fmla="*/ 945717 h 1092058"/>
              <a:gd name="connsiteX3" fmla="*/ 46468 w 4069027"/>
              <a:gd name="connsiteY3" fmla="*/ 791893 h 1092058"/>
              <a:gd name="connsiteX4" fmla="*/ 55015 w 4069027"/>
              <a:gd name="connsiteY4" fmla="*/ 270599 h 1092058"/>
              <a:gd name="connsiteX5" fmla="*/ 507941 w 4069027"/>
              <a:gd name="connsiteY5" fmla="*/ 22771 h 1092058"/>
              <a:gd name="connsiteX6" fmla="*/ 2285467 w 4069027"/>
              <a:gd name="connsiteY6" fmla="*/ 22772 h 1092058"/>
              <a:gd name="connsiteX7" fmla="*/ 3815165 w 4069027"/>
              <a:gd name="connsiteY7" fmla="*/ 125321 h 1092058"/>
              <a:gd name="connsiteX8" fmla="*/ 3917713 w 4069027"/>
              <a:gd name="connsiteY8" fmla="*/ 877351 h 1092058"/>
              <a:gd name="connsiteX9" fmla="*/ 2302558 w 4069027"/>
              <a:gd name="connsiteY9" fmla="*/ 894442 h 1092058"/>
              <a:gd name="connsiteX10" fmla="*/ 1969272 w 4069027"/>
              <a:gd name="connsiteY10" fmla="*/ 1005538 h 1092058"/>
              <a:gd name="connsiteX11" fmla="*/ 1695808 w 4069027"/>
              <a:gd name="connsiteY11" fmla="*/ 1090996 h 1092058"/>
              <a:gd name="connsiteX0" fmla="*/ 1618896 w 4069027"/>
              <a:gd name="connsiteY0" fmla="*/ 1313187 h 1313479"/>
              <a:gd name="connsiteX1" fmla="*/ 1516346 w 4069027"/>
              <a:gd name="connsiteY1" fmla="*/ 945717 h 1313479"/>
              <a:gd name="connsiteX2" fmla="*/ 405393 w 4069027"/>
              <a:gd name="connsiteY2" fmla="*/ 945717 h 1313479"/>
              <a:gd name="connsiteX3" fmla="*/ 46468 w 4069027"/>
              <a:gd name="connsiteY3" fmla="*/ 791893 h 1313479"/>
              <a:gd name="connsiteX4" fmla="*/ 55015 w 4069027"/>
              <a:gd name="connsiteY4" fmla="*/ 270599 h 1313479"/>
              <a:gd name="connsiteX5" fmla="*/ 507941 w 4069027"/>
              <a:gd name="connsiteY5" fmla="*/ 22771 h 1313479"/>
              <a:gd name="connsiteX6" fmla="*/ 2285467 w 4069027"/>
              <a:gd name="connsiteY6" fmla="*/ 22772 h 1313479"/>
              <a:gd name="connsiteX7" fmla="*/ 3815165 w 4069027"/>
              <a:gd name="connsiteY7" fmla="*/ 125321 h 1313479"/>
              <a:gd name="connsiteX8" fmla="*/ 3917713 w 4069027"/>
              <a:gd name="connsiteY8" fmla="*/ 877351 h 1313479"/>
              <a:gd name="connsiteX9" fmla="*/ 2302558 w 4069027"/>
              <a:gd name="connsiteY9" fmla="*/ 894442 h 1313479"/>
              <a:gd name="connsiteX10" fmla="*/ 1969272 w 4069027"/>
              <a:gd name="connsiteY10" fmla="*/ 1005538 h 1313479"/>
              <a:gd name="connsiteX11" fmla="*/ 1618896 w 4069027"/>
              <a:gd name="connsiteY11" fmla="*/ 1313187 h 1313479"/>
              <a:gd name="connsiteX0" fmla="*/ 1618896 w 4069027"/>
              <a:gd name="connsiteY0" fmla="*/ 1313187 h 1313276"/>
              <a:gd name="connsiteX1" fmla="*/ 1516346 w 4069027"/>
              <a:gd name="connsiteY1" fmla="*/ 945717 h 1313276"/>
              <a:gd name="connsiteX2" fmla="*/ 405393 w 4069027"/>
              <a:gd name="connsiteY2" fmla="*/ 945717 h 1313276"/>
              <a:gd name="connsiteX3" fmla="*/ 46468 w 4069027"/>
              <a:gd name="connsiteY3" fmla="*/ 791893 h 1313276"/>
              <a:gd name="connsiteX4" fmla="*/ 55015 w 4069027"/>
              <a:gd name="connsiteY4" fmla="*/ 270599 h 1313276"/>
              <a:gd name="connsiteX5" fmla="*/ 507941 w 4069027"/>
              <a:gd name="connsiteY5" fmla="*/ 22771 h 1313276"/>
              <a:gd name="connsiteX6" fmla="*/ 2285467 w 4069027"/>
              <a:gd name="connsiteY6" fmla="*/ 22772 h 1313276"/>
              <a:gd name="connsiteX7" fmla="*/ 3815165 w 4069027"/>
              <a:gd name="connsiteY7" fmla="*/ 125321 h 1313276"/>
              <a:gd name="connsiteX8" fmla="*/ 3917713 w 4069027"/>
              <a:gd name="connsiteY8" fmla="*/ 877351 h 1313276"/>
              <a:gd name="connsiteX9" fmla="*/ 2302558 w 4069027"/>
              <a:gd name="connsiteY9" fmla="*/ 894442 h 1313276"/>
              <a:gd name="connsiteX10" fmla="*/ 1909452 w 4069027"/>
              <a:gd name="connsiteY10" fmla="*/ 979901 h 1313276"/>
              <a:gd name="connsiteX11" fmla="*/ 1618896 w 4069027"/>
              <a:gd name="connsiteY11" fmla="*/ 1313187 h 1313276"/>
              <a:gd name="connsiteX0" fmla="*/ 1618896 w 4068420"/>
              <a:gd name="connsiteY0" fmla="*/ 1313187 h 1313273"/>
              <a:gd name="connsiteX1" fmla="*/ 1516346 w 4068420"/>
              <a:gd name="connsiteY1" fmla="*/ 945717 h 1313273"/>
              <a:gd name="connsiteX2" fmla="*/ 405393 w 4068420"/>
              <a:gd name="connsiteY2" fmla="*/ 945717 h 1313273"/>
              <a:gd name="connsiteX3" fmla="*/ 46468 w 4068420"/>
              <a:gd name="connsiteY3" fmla="*/ 791893 h 1313273"/>
              <a:gd name="connsiteX4" fmla="*/ 55015 w 4068420"/>
              <a:gd name="connsiteY4" fmla="*/ 270599 h 1313273"/>
              <a:gd name="connsiteX5" fmla="*/ 507941 w 4068420"/>
              <a:gd name="connsiteY5" fmla="*/ 22771 h 1313273"/>
              <a:gd name="connsiteX6" fmla="*/ 2285467 w 4068420"/>
              <a:gd name="connsiteY6" fmla="*/ 22772 h 1313273"/>
              <a:gd name="connsiteX7" fmla="*/ 3815165 w 4068420"/>
              <a:gd name="connsiteY7" fmla="*/ 125321 h 1313273"/>
              <a:gd name="connsiteX8" fmla="*/ 3917713 w 4068420"/>
              <a:gd name="connsiteY8" fmla="*/ 877351 h 1313273"/>
              <a:gd name="connsiteX9" fmla="*/ 2311103 w 4068420"/>
              <a:gd name="connsiteY9" fmla="*/ 945716 h 1313273"/>
              <a:gd name="connsiteX10" fmla="*/ 1909452 w 4068420"/>
              <a:gd name="connsiteY10" fmla="*/ 979901 h 1313273"/>
              <a:gd name="connsiteX11" fmla="*/ 1618896 w 4068420"/>
              <a:gd name="connsiteY11" fmla="*/ 1313187 h 1313273"/>
              <a:gd name="connsiteX0" fmla="*/ 1640600 w 4090124"/>
              <a:gd name="connsiteY0" fmla="*/ 1313187 h 1313273"/>
              <a:gd name="connsiteX1" fmla="*/ 1538050 w 4090124"/>
              <a:gd name="connsiteY1" fmla="*/ 945717 h 1313273"/>
              <a:gd name="connsiteX2" fmla="*/ 427097 w 4090124"/>
              <a:gd name="connsiteY2" fmla="*/ 945717 h 1313273"/>
              <a:gd name="connsiteX3" fmla="*/ 33989 w 4090124"/>
              <a:gd name="connsiteY3" fmla="*/ 766255 h 1313273"/>
              <a:gd name="connsiteX4" fmla="*/ 76719 w 4090124"/>
              <a:gd name="connsiteY4" fmla="*/ 270599 h 1313273"/>
              <a:gd name="connsiteX5" fmla="*/ 529645 w 4090124"/>
              <a:gd name="connsiteY5" fmla="*/ 22771 h 1313273"/>
              <a:gd name="connsiteX6" fmla="*/ 2307171 w 4090124"/>
              <a:gd name="connsiteY6" fmla="*/ 22772 h 1313273"/>
              <a:gd name="connsiteX7" fmla="*/ 3836869 w 4090124"/>
              <a:gd name="connsiteY7" fmla="*/ 125321 h 1313273"/>
              <a:gd name="connsiteX8" fmla="*/ 3939417 w 4090124"/>
              <a:gd name="connsiteY8" fmla="*/ 877351 h 1313273"/>
              <a:gd name="connsiteX9" fmla="*/ 2332807 w 4090124"/>
              <a:gd name="connsiteY9" fmla="*/ 945716 h 1313273"/>
              <a:gd name="connsiteX10" fmla="*/ 1931156 w 4090124"/>
              <a:gd name="connsiteY10" fmla="*/ 979901 h 1313273"/>
              <a:gd name="connsiteX11" fmla="*/ 1640600 w 4090124"/>
              <a:gd name="connsiteY11" fmla="*/ 1313187 h 131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90124" h="1313273">
                <a:moveTo>
                  <a:pt x="1640600" y="1313187"/>
                </a:moveTo>
                <a:cubicBezTo>
                  <a:pt x="1575082" y="1307490"/>
                  <a:pt x="1740300" y="1006962"/>
                  <a:pt x="1538050" y="945717"/>
                </a:cubicBezTo>
                <a:cubicBezTo>
                  <a:pt x="1335800" y="884472"/>
                  <a:pt x="677774" y="975627"/>
                  <a:pt x="427097" y="945717"/>
                </a:cubicBezTo>
                <a:cubicBezTo>
                  <a:pt x="176420" y="915807"/>
                  <a:pt x="92385" y="878775"/>
                  <a:pt x="33989" y="766255"/>
                </a:cubicBezTo>
                <a:cubicBezTo>
                  <a:pt x="-24407" y="653735"/>
                  <a:pt x="-5890" y="394513"/>
                  <a:pt x="76719" y="270599"/>
                </a:cubicBezTo>
                <a:cubicBezTo>
                  <a:pt x="159328" y="146685"/>
                  <a:pt x="157903" y="64075"/>
                  <a:pt x="529645" y="22771"/>
                </a:cubicBezTo>
                <a:cubicBezTo>
                  <a:pt x="901387" y="-18533"/>
                  <a:pt x="1755967" y="5680"/>
                  <a:pt x="2307171" y="22772"/>
                </a:cubicBezTo>
                <a:cubicBezTo>
                  <a:pt x="2858375" y="39864"/>
                  <a:pt x="3564828" y="-17109"/>
                  <a:pt x="3836869" y="125321"/>
                </a:cubicBezTo>
                <a:cubicBezTo>
                  <a:pt x="4108910" y="267751"/>
                  <a:pt x="4190094" y="740619"/>
                  <a:pt x="3939417" y="877351"/>
                </a:cubicBezTo>
                <a:cubicBezTo>
                  <a:pt x="3688740" y="1014083"/>
                  <a:pt x="2683184" y="940019"/>
                  <a:pt x="2332807" y="945716"/>
                </a:cubicBezTo>
                <a:cubicBezTo>
                  <a:pt x="1982430" y="951413"/>
                  <a:pt x="2046524" y="918656"/>
                  <a:pt x="1931156" y="979901"/>
                </a:cubicBezTo>
                <a:cubicBezTo>
                  <a:pt x="1815788" y="1041146"/>
                  <a:pt x="1706118" y="1318884"/>
                  <a:pt x="1640600" y="1313187"/>
                </a:cubicBezTo>
                <a:close/>
              </a:path>
            </a:pathLst>
          </a:custGeom>
          <a:noFill/>
          <a:ln w="38100">
            <a:solidFill>
              <a:srgbClr val="40404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7" name="Rectangle: Rounded Corners 46">
            <a:extLst>
              <a:ext uri="{FF2B5EF4-FFF2-40B4-BE49-F238E27FC236}">
                <a16:creationId xmlns:a16="http://schemas.microsoft.com/office/drawing/2014/main" id="{95001206-9A17-49B0-9345-B25F8B675BF5}"/>
              </a:ext>
            </a:extLst>
          </p:cNvPr>
          <p:cNvSpPr/>
          <p:nvPr/>
        </p:nvSpPr>
        <p:spPr>
          <a:xfrm>
            <a:off x="171450" y="152400"/>
            <a:ext cx="12315825" cy="6572250"/>
          </a:xfrm>
          <a:prstGeom prst="roundRect">
            <a:avLst/>
          </a:prstGeom>
          <a:noFill/>
          <a:ln w="38100">
            <a:solidFill>
              <a:srgbClr val="40404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w="57150">
                <a:solidFill>
                  <a:schemeClr val="tx1"/>
                </a:solidFill>
              </a:ln>
              <a:noFill/>
            </a:endParaRPr>
          </a:p>
        </p:txBody>
      </p:sp>
      <p:sp>
        <p:nvSpPr>
          <p:cNvPr id="49" name="TextBox 48">
            <a:extLst>
              <a:ext uri="{FF2B5EF4-FFF2-40B4-BE49-F238E27FC236}">
                <a16:creationId xmlns:a16="http://schemas.microsoft.com/office/drawing/2014/main" id="{2661FB4F-1E3D-45AE-BE91-7448B9A064B6}"/>
              </a:ext>
            </a:extLst>
          </p:cNvPr>
          <p:cNvSpPr txBox="1"/>
          <p:nvPr/>
        </p:nvSpPr>
        <p:spPr>
          <a:xfrm>
            <a:off x="3543528" y="231170"/>
            <a:ext cx="5375382" cy="523220"/>
          </a:xfrm>
          <a:prstGeom prst="rect">
            <a:avLst/>
          </a:prstGeom>
          <a:noFill/>
        </p:spPr>
        <p:txBody>
          <a:bodyPr wrap="none" rtlCol="0" anchor="ctr">
            <a:spAutoFit/>
          </a:bodyPr>
          <a:lstStyle/>
          <a:p>
            <a:r>
              <a:rPr kumimoji="1" lang="en-US" altLang="ja-JP" sz="2800" b="1" dirty="0">
                <a:latin typeface="Meiryo" panose="020B0604030504040204" pitchFamily="34" charset="-128"/>
                <a:ea typeface="Meiryo" panose="020B0604030504040204" pitchFamily="34" charset="-128"/>
              </a:rPr>
              <a:t>CAN</a:t>
            </a:r>
            <a:r>
              <a:rPr kumimoji="1" lang="ja-JP" altLang="en-US" sz="2800" b="1" dirty="0">
                <a:latin typeface="Meiryo" panose="020B0604030504040204" pitchFamily="34" charset="-128"/>
                <a:ea typeface="Meiryo" panose="020B0604030504040204" pitchFamily="34" charset="-128"/>
              </a:rPr>
              <a:t>から</a:t>
            </a:r>
            <a:r>
              <a:rPr kumimoji="1" lang="en-US" altLang="ja-JP" sz="2800" b="1" dirty="0">
                <a:latin typeface="Meiryo" panose="020B0604030504040204" pitchFamily="34" charset="-128"/>
                <a:ea typeface="Meiryo" panose="020B0604030504040204" pitchFamily="34" charset="-128"/>
              </a:rPr>
              <a:t>ROS</a:t>
            </a:r>
            <a:r>
              <a:rPr kumimoji="1" lang="ja-JP" altLang="en-US" sz="2800" b="1" dirty="0">
                <a:latin typeface="Meiryo" panose="020B0604030504040204" pitchFamily="34" charset="-128"/>
                <a:ea typeface="Meiryo" panose="020B0604030504040204" pitchFamily="34" charset="-128"/>
              </a:rPr>
              <a:t>へのデータフロー</a:t>
            </a:r>
          </a:p>
        </p:txBody>
      </p:sp>
    </p:spTree>
    <p:extLst>
      <p:ext uri="{BB962C8B-B14F-4D97-AF65-F5344CB8AC3E}">
        <p14:creationId xmlns:p14="http://schemas.microsoft.com/office/powerpoint/2010/main" val="16883155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 electronics, circuit&#10;&#10;Description automatically generated">
            <a:extLst>
              <a:ext uri="{FF2B5EF4-FFF2-40B4-BE49-F238E27FC236}">
                <a16:creationId xmlns:a16="http://schemas.microsoft.com/office/drawing/2014/main" id="{CA2F2D65-B147-41EB-89C5-937BAEA8F5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17138" y="822770"/>
            <a:ext cx="2520000" cy="2285859"/>
          </a:xfrm>
          <a:prstGeom prst="rect">
            <a:avLst/>
          </a:prstGeom>
          <a:ln>
            <a:noFill/>
          </a:ln>
          <a:effectLst>
            <a:softEdge rad="112500"/>
          </a:effectLst>
        </p:spPr>
      </p:pic>
      <p:grpSp>
        <p:nvGrpSpPr>
          <p:cNvPr id="12" name="Group 11">
            <a:extLst>
              <a:ext uri="{FF2B5EF4-FFF2-40B4-BE49-F238E27FC236}">
                <a16:creationId xmlns:a16="http://schemas.microsoft.com/office/drawing/2014/main" id="{B6DEC45A-F18C-4EC7-AB68-805EACFE0BAE}"/>
              </a:ext>
            </a:extLst>
          </p:cNvPr>
          <p:cNvGrpSpPr/>
          <p:nvPr/>
        </p:nvGrpSpPr>
        <p:grpSpPr>
          <a:xfrm>
            <a:off x="3576000" y="2512525"/>
            <a:ext cx="2520000" cy="1440000"/>
            <a:chOff x="1897166" y="2553056"/>
            <a:chExt cx="2520000" cy="1440000"/>
          </a:xfrm>
        </p:grpSpPr>
        <p:sp>
          <p:nvSpPr>
            <p:cNvPr id="6" name="Oval 5">
              <a:extLst>
                <a:ext uri="{FF2B5EF4-FFF2-40B4-BE49-F238E27FC236}">
                  <a16:creationId xmlns:a16="http://schemas.microsoft.com/office/drawing/2014/main" id="{98B404D1-228C-46DF-85FA-45734295DE9C}"/>
                </a:ext>
              </a:extLst>
            </p:cNvPr>
            <p:cNvSpPr/>
            <p:nvPr/>
          </p:nvSpPr>
          <p:spPr>
            <a:xfrm>
              <a:off x="1897166" y="2553056"/>
              <a:ext cx="2520000" cy="1440000"/>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just"/>
              <a:endParaRPr kumimoji="1" lang="ja-JP" altLang="en-US" sz="2000" b="1" dirty="0"/>
            </a:p>
          </p:txBody>
        </p:sp>
        <p:sp>
          <p:nvSpPr>
            <p:cNvPr id="7" name="TextBox 6">
              <a:extLst>
                <a:ext uri="{FF2B5EF4-FFF2-40B4-BE49-F238E27FC236}">
                  <a16:creationId xmlns:a16="http://schemas.microsoft.com/office/drawing/2014/main" id="{8628E444-1C5A-4E2A-A7C1-281BEDB8FDD3}"/>
                </a:ext>
              </a:extLst>
            </p:cNvPr>
            <p:cNvSpPr txBox="1"/>
            <p:nvPr/>
          </p:nvSpPr>
          <p:spPr>
            <a:xfrm>
              <a:off x="2030781" y="3162470"/>
              <a:ext cx="2257418" cy="397678"/>
            </a:xfrm>
            <a:prstGeom prst="rect">
              <a:avLst/>
            </a:prstGeom>
            <a:noFill/>
          </p:spPr>
          <p:txBody>
            <a:bodyPr wrap="none" rtlCol="0" anchor="ctr">
              <a:spAutoFit/>
            </a:bodyPr>
            <a:lstStyle/>
            <a:p>
              <a:r>
                <a:rPr kumimoji="1" lang="ja-JP" altLang="en-US" sz="2400" b="1" dirty="0">
                  <a:latin typeface="Meiryo" panose="020B0604030504040204" pitchFamily="34" charset="-128"/>
                  <a:ea typeface="Meiryo" panose="020B0604030504040204" pitchFamily="34" charset="-128"/>
                </a:rPr>
                <a:t>ブリッジノード</a:t>
              </a:r>
            </a:p>
          </p:txBody>
        </p:sp>
      </p:grpSp>
      <p:grpSp>
        <p:nvGrpSpPr>
          <p:cNvPr id="13" name="Group 12">
            <a:extLst>
              <a:ext uri="{FF2B5EF4-FFF2-40B4-BE49-F238E27FC236}">
                <a16:creationId xmlns:a16="http://schemas.microsoft.com/office/drawing/2014/main" id="{8A77F473-47CF-49D8-A6A8-47077198B427}"/>
              </a:ext>
            </a:extLst>
          </p:cNvPr>
          <p:cNvGrpSpPr/>
          <p:nvPr/>
        </p:nvGrpSpPr>
        <p:grpSpPr>
          <a:xfrm>
            <a:off x="514619" y="649595"/>
            <a:ext cx="2520000" cy="1440000"/>
            <a:chOff x="4576129" y="466724"/>
            <a:chExt cx="2520000" cy="1440000"/>
          </a:xfrm>
        </p:grpSpPr>
        <p:sp>
          <p:nvSpPr>
            <p:cNvPr id="8" name="Oval 7">
              <a:extLst>
                <a:ext uri="{FF2B5EF4-FFF2-40B4-BE49-F238E27FC236}">
                  <a16:creationId xmlns:a16="http://schemas.microsoft.com/office/drawing/2014/main" id="{70F19439-F323-42AE-B56E-342A89FCBE50}"/>
                </a:ext>
              </a:extLst>
            </p:cNvPr>
            <p:cNvSpPr/>
            <p:nvPr/>
          </p:nvSpPr>
          <p:spPr>
            <a:xfrm>
              <a:off x="4576129" y="466724"/>
              <a:ext cx="2520000" cy="1440000"/>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just"/>
              <a:endParaRPr kumimoji="1" lang="ja-JP" altLang="en-US" sz="2000" b="1" dirty="0"/>
            </a:p>
          </p:txBody>
        </p:sp>
        <p:sp>
          <p:nvSpPr>
            <p:cNvPr id="9" name="TextBox 8">
              <a:extLst>
                <a:ext uri="{FF2B5EF4-FFF2-40B4-BE49-F238E27FC236}">
                  <a16:creationId xmlns:a16="http://schemas.microsoft.com/office/drawing/2014/main" id="{9BC805A2-B1B3-47F5-B7D4-0AE0787C8551}"/>
                </a:ext>
              </a:extLst>
            </p:cNvPr>
            <p:cNvSpPr txBox="1"/>
            <p:nvPr/>
          </p:nvSpPr>
          <p:spPr>
            <a:xfrm>
              <a:off x="4939890" y="1042574"/>
              <a:ext cx="1792478" cy="461665"/>
            </a:xfrm>
            <a:prstGeom prst="rect">
              <a:avLst/>
            </a:prstGeom>
            <a:noFill/>
          </p:spPr>
          <p:txBody>
            <a:bodyPr wrap="none" rtlCol="0" anchor="ctr">
              <a:spAutoFit/>
            </a:bodyPr>
            <a:lstStyle/>
            <a:p>
              <a:pPr algn="ctr"/>
              <a:r>
                <a:rPr kumimoji="1" lang="en-US" altLang="ja-JP" sz="2400" b="1" dirty="0">
                  <a:latin typeface="Meiryo" panose="020B0604030504040204" pitchFamily="34" charset="-128"/>
                  <a:ea typeface="Meiryo" panose="020B0604030504040204" pitchFamily="34" charset="-128"/>
                </a:rPr>
                <a:t>ROS</a:t>
              </a:r>
              <a:r>
                <a:rPr kumimoji="1" lang="ja-JP" altLang="en-US" sz="2400" b="1" dirty="0">
                  <a:latin typeface="Meiryo" panose="020B0604030504040204" pitchFamily="34" charset="-128"/>
                  <a:ea typeface="Meiryo" panose="020B0604030504040204" pitchFamily="34" charset="-128"/>
                </a:rPr>
                <a:t>マスタ</a:t>
              </a:r>
            </a:p>
          </p:txBody>
        </p:sp>
      </p:grpSp>
      <p:grpSp>
        <p:nvGrpSpPr>
          <p:cNvPr id="14" name="Group 13">
            <a:extLst>
              <a:ext uri="{FF2B5EF4-FFF2-40B4-BE49-F238E27FC236}">
                <a16:creationId xmlns:a16="http://schemas.microsoft.com/office/drawing/2014/main" id="{984819D9-71FA-458C-A1B9-C460B3DA8A64}"/>
              </a:ext>
            </a:extLst>
          </p:cNvPr>
          <p:cNvGrpSpPr/>
          <p:nvPr/>
        </p:nvGrpSpPr>
        <p:grpSpPr>
          <a:xfrm>
            <a:off x="514619" y="4375454"/>
            <a:ext cx="2520000" cy="1440000"/>
            <a:chOff x="4576129" y="524029"/>
            <a:chExt cx="2520000" cy="1440000"/>
          </a:xfrm>
        </p:grpSpPr>
        <p:sp>
          <p:nvSpPr>
            <p:cNvPr id="15" name="Oval 14">
              <a:extLst>
                <a:ext uri="{FF2B5EF4-FFF2-40B4-BE49-F238E27FC236}">
                  <a16:creationId xmlns:a16="http://schemas.microsoft.com/office/drawing/2014/main" id="{7C39E370-6A99-4DDD-9A8F-7EE9C8A6A178}"/>
                </a:ext>
              </a:extLst>
            </p:cNvPr>
            <p:cNvSpPr/>
            <p:nvPr/>
          </p:nvSpPr>
          <p:spPr>
            <a:xfrm>
              <a:off x="4576129" y="524029"/>
              <a:ext cx="2520000" cy="1440000"/>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just"/>
              <a:endParaRPr kumimoji="1" lang="ja-JP" altLang="en-US" sz="2000" b="1" dirty="0"/>
            </a:p>
          </p:txBody>
        </p:sp>
        <p:sp>
          <p:nvSpPr>
            <p:cNvPr id="16" name="TextBox 15">
              <a:extLst>
                <a:ext uri="{FF2B5EF4-FFF2-40B4-BE49-F238E27FC236}">
                  <a16:creationId xmlns:a16="http://schemas.microsoft.com/office/drawing/2014/main" id="{DFADCC73-7AFA-4423-92D0-4A544EB17B7C}"/>
                </a:ext>
              </a:extLst>
            </p:cNvPr>
            <p:cNvSpPr txBox="1"/>
            <p:nvPr/>
          </p:nvSpPr>
          <p:spPr>
            <a:xfrm>
              <a:off x="5128243" y="1082277"/>
              <a:ext cx="1415772" cy="461665"/>
            </a:xfrm>
            <a:prstGeom prst="rect">
              <a:avLst/>
            </a:prstGeom>
            <a:noFill/>
          </p:spPr>
          <p:txBody>
            <a:bodyPr wrap="none" rtlCol="0" anchor="ctr">
              <a:spAutoFit/>
            </a:bodyPr>
            <a:lstStyle/>
            <a:p>
              <a:pPr algn="ctr"/>
              <a:r>
                <a:rPr lang="ja-JP" altLang="en-US" sz="2400" b="1" dirty="0">
                  <a:latin typeface="Meiryo" panose="020B0604030504040204" pitchFamily="34" charset="-128"/>
                  <a:ea typeface="Meiryo" panose="020B0604030504040204" pitchFamily="34" charset="-128"/>
                </a:rPr>
                <a:t>他ノード</a:t>
              </a:r>
              <a:endParaRPr kumimoji="1" lang="ja-JP" altLang="en-US" sz="2400" b="1" dirty="0">
                <a:latin typeface="Meiryo" panose="020B0604030504040204" pitchFamily="34" charset="-128"/>
                <a:ea typeface="Meiryo" panose="020B0604030504040204" pitchFamily="34" charset="-128"/>
              </a:endParaRPr>
            </a:p>
          </p:txBody>
        </p:sp>
      </p:grpSp>
      <p:cxnSp>
        <p:nvCxnSpPr>
          <p:cNvPr id="24" name="Straight Arrow Connector 23">
            <a:extLst>
              <a:ext uri="{FF2B5EF4-FFF2-40B4-BE49-F238E27FC236}">
                <a16:creationId xmlns:a16="http://schemas.microsoft.com/office/drawing/2014/main" id="{ACF65DD0-5FB5-4853-9EFB-F39B656E730B}"/>
              </a:ext>
            </a:extLst>
          </p:cNvPr>
          <p:cNvCxnSpPr>
            <a:cxnSpLocks/>
          </p:cNvCxnSpPr>
          <p:nvPr/>
        </p:nvCxnSpPr>
        <p:spPr>
          <a:xfrm rot="10800000" flipH="1">
            <a:off x="3102769" y="4118632"/>
            <a:ext cx="1299126" cy="86106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C5E64B9D-B6AD-4D76-8852-A9A76AB38B8F}"/>
              </a:ext>
            </a:extLst>
          </p:cNvPr>
          <p:cNvCxnSpPr>
            <a:cxnSpLocks/>
          </p:cNvCxnSpPr>
          <p:nvPr/>
        </p:nvCxnSpPr>
        <p:spPr>
          <a:xfrm rot="10800000" flipH="1" flipV="1">
            <a:off x="2489091" y="2041285"/>
            <a:ext cx="1086909" cy="823835"/>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CB908324-77C8-4CDA-858A-CAB81B633CD7}"/>
              </a:ext>
            </a:extLst>
          </p:cNvPr>
          <p:cNvCxnSpPr>
            <a:cxnSpLocks/>
          </p:cNvCxnSpPr>
          <p:nvPr/>
        </p:nvCxnSpPr>
        <p:spPr>
          <a:xfrm rot="10800000">
            <a:off x="1506674" y="2193400"/>
            <a:ext cx="13004" cy="2150437"/>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6CB6D565-789A-400E-B2A0-8DD7B3F31DC5}"/>
              </a:ext>
            </a:extLst>
          </p:cNvPr>
          <p:cNvCxnSpPr>
            <a:cxnSpLocks/>
          </p:cNvCxnSpPr>
          <p:nvPr/>
        </p:nvCxnSpPr>
        <p:spPr>
          <a:xfrm rot="10800000" flipH="1">
            <a:off x="6231219" y="2089595"/>
            <a:ext cx="1731681" cy="945602"/>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5472A1C6-7CCB-4AF1-B62A-EE67A5EC9E80}"/>
              </a:ext>
            </a:extLst>
          </p:cNvPr>
          <p:cNvSpPr txBox="1"/>
          <p:nvPr/>
        </p:nvSpPr>
        <p:spPr>
          <a:xfrm>
            <a:off x="8730806" y="3426206"/>
            <a:ext cx="646332" cy="646331"/>
          </a:xfrm>
          <a:prstGeom prst="rect">
            <a:avLst/>
          </a:prstGeom>
          <a:noFill/>
        </p:spPr>
        <p:txBody>
          <a:bodyPr wrap="none" rtlCol="0" anchor="ctr">
            <a:spAutoFit/>
          </a:bodyPr>
          <a:lstStyle/>
          <a:p>
            <a:pPr algn="ctr"/>
            <a:r>
              <a:rPr kumimoji="1" lang="ja-JP" altLang="en-US" sz="3600" b="1" dirty="0">
                <a:latin typeface="Meiryo" panose="020B0604030504040204" pitchFamily="34" charset="-128"/>
                <a:ea typeface="Meiryo" panose="020B0604030504040204" pitchFamily="34" charset="-128"/>
              </a:rPr>
              <a:t>⑤</a:t>
            </a:r>
          </a:p>
        </p:txBody>
      </p:sp>
      <p:sp>
        <p:nvSpPr>
          <p:cNvPr id="22" name="TextBox 21">
            <a:extLst>
              <a:ext uri="{FF2B5EF4-FFF2-40B4-BE49-F238E27FC236}">
                <a16:creationId xmlns:a16="http://schemas.microsoft.com/office/drawing/2014/main" id="{BFAC221B-A795-455E-94EF-47433AE239CC}"/>
              </a:ext>
            </a:extLst>
          </p:cNvPr>
          <p:cNvSpPr txBox="1"/>
          <p:nvPr/>
        </p:nvSpPr>
        <p:spPr>
          <a:xfrm>
            <a:off x="6968151" y="2563198"/>
            <a:ext cx="646332" cy="646331"/>
          </a:xfrm>
          <a:prstGeom prst="rect">
            <a:avLst/>
          </a:prstGeom>
          <a:noFill/>
        </p:spPr>
        <p:txBody>
          <a:bodyPr wrap="none" rtlCol="0" anchor="ctr">
            <a:spAutoFit/>
          </a:bodyPr>
          <a:lstStyle/>
          <a:p>
            <a:pPr algn="ctr"/>
            <a:r>
              <a:rPr kumimoji="1" lang="ja-JP" altLang="en-US" sz="3600" b="1" dirty="0">
                <a:latin typeface="Meiryo" panose="020B0604030504040204" pitchFamily="34" charset="-128"/>
                <a:ea typeface="Meiryo" panose="020B0604030504040204" pitchFamily="34" charset="-128"/>
              </a:rPr>
              <a:t>④</a:t>
            </a:r>
          </a:p>
        </p:txBody>
      </p:sp>
      <p:sp>
        <p:nvSpPr>
          <p:cNvPr id="23" name="TextBox 22">
            <a:extLst>
              <a:ext uri="{FF2B5EF4-FFF2-40B4-BE49-F238E27FC236}">
                <a16:creationId xmlns:a16="http://schemas.microsoft.com/office/drawing/2014/main" id="{AC66680A-D90B-4B67-A7DC-3FD6ED535C6D}"/>
              </a:ext>
            </a:extLst>
          </p:cNvPr>
          <p:cNvSpPr txBox="1"/>
          <p:nvPr/>
        </p:nvSpPr>
        <p:spPr>
          <a:xfrm>
            <a:off x="2558304" y="2433753"/>
            <a:ext cx="646332" cy="646331"/>
          </a:xfrm>
          <a:prstGeom prst="rect">
            <a:avLst/>
          </a:prstGeom>
          <a:noFill/>
        </p:spPr>
        <p:txBody>
          <a:bodyPr wrap="none" rtlCol="0" anchor="ctr">
            <a:spAutoFit/>
          </a:bodyPr>
          <a:lstStyle/>
          <a:p>
            <a:pPr algn="ctr"/>
            <a:r>
              <a:rPr lang="ja-JP" altLang="en-US" sz="3600" b="1" dirty="0">
                <a:latin typeface="Meiryo" panose="020B0604030504040204" pitchFamily="34" charset="-128"/>
                <a:ea typeface="Meiryo" panose="020B0604030504040204" pitchFamily="34" charset="-128"/>
              </a:rPr>
              <a:t>②</a:t>
            </a:r>
            <a:endParaRPr kumimoji="1" lang="ja-JP" altLang="en-US" sz="3600" b="1" dirty="0">
              <a:latin typeface="Meiryo" panose="020B0604030504040204" pitchFamily="34" charset="-128"/>
              <a:ea typeface="Meiryo" panose="020B0604030504040204" pitchFamily="34" charset="-128"/>
            </a:endParaRPr>
          </a:p>
        </p:txBody>
      </p:sp>
      <p:sp>
        <p:nvSpPr>
          <p:cNvPr id="25" name="TextBox 24">
            <a:extLst>
              <a:ext uri="{FF2B5EF4-FFF2-40B4-BE49-F238E27FC236}">
                <a16:creationId xmlns:a16="http://schemas.microsoft.com/office/drawing/2014/main" id="{12B7D72A-6FB7-48DA-8C39-D5DB5E146513}"/>
              </a:ext>
            </a:extLst>
          </p:cNvPr>
          <p:cNvSpPr txBox="1"/>
          <p:nvPr/>
        </p:nvSpPr>
        <p:spPr>
          <a:xfrm>
            <a:off x="895098" y="2992001"/>
            <a:ext cx="646332" cy="646331"/>
          </a:xfrm>
          <a:prstGeom prst="rect">
            <a:avLst/>
          </a:prstGeom>
          <a:noFill/>
        </p:spPr>
        <p:txBody>
          <a:bodyPr wrap="none" rtlCol="0" anchor="ctr">
            <a:spAutoFit/>
          </a:bodyPr>
          <a:lstStyle/>
          <a:p>
            <a:pPr algn="ctr"/>
            <a:r>
              <a:rPr lang="ja-JP" altLang="en-US" sz="3600" b="1" dirty="0">
                <a:latin typeface="Meiryo" panose="020B0604030504040204" pitchFamily="34" charset="-128"/>
                <a:ea typeface="Meiryo" panose="020B0604030504040204" pitchFamily="34" charset="-128"/>
              </a:rPr>
              <a:t>①</a:t>
            </a:r>
            <a:endParaRPr kumimoji="1" lang="ja-JP" altLang="en-US" sz="3600" b="1" dirty="0">
              <a:latin typeface="Meiryo" panose="020B0604030504040204" pitchFamily="34" charset="-128"/>
              <a:ea typeface="Meiryo" panose="020B0604030504040204" pitchFamily="34" charset="-128"/>
            </a:endParaRPr>
          </a:p>
        </p:txBody>
      </p:sp>
      <p:sp>
        <p:nvSpPr>
          <p:cNvPr id="26" name="TextBox 25">
            <a:extLst>
              <a:ext uri="{FF2B5EF4-FFF2-40B4-BE49-F238E27FC236}">
                <a16:creationId xmlns:a16="http://schemas.microsoft.com/office/drawing/2014/main" id="{D644F1E0-D00B-441C-A6CE-7BBCEB2D90F5}"/>
              </a:ext>
            </a:extLst>
          </p:cNvPr>
          <p:cNvSpPr txBox="1"/>
          <p:nvPr/>
        </p:nvSpPr>
        <p:spPr>
          <a:xfrm>
            <a:off x="3252833" y="4010981"/>
            <a:ext cx="646332" cy="646331"/>
          </a:xfrm>
          <a:prstGeom prst="rect">
            <a:avLst/>
          </a:prstGeom>
          <a:noFill/>
        </p:spPr>
        <p:txBody>
          <a:bodyPr wrap="none" rtlCol="0" anchor="ctr">
            <a:spAutoFit/>
          </a:bodyPr>
          <a:lstStyle/>
          <a:p>
            <a:pPr algn="ctr"/>
            <a:r>
              <a:rPr kumimoji="1" lang="ja-JP" altLang="en-US" sz="3600" b="1" dirty="0">
                <a:latin typeface="Meiryo" panose="020B0604030504040204" pitchFamily="34" charset="-128"/>
                <a:ea typeface="Meiryo" panose="020B0604030504040204" pitchFamily="34" charset="-128"/>
              </a:rPr>
              <a:t>③</a:t>
            </a:r>
          </a:p>
        </p:txBody>
      </p:sp>
      <p:pic>
        <p:nvPicPr>
          <p:cNvPr id="3" name="Picture 2" descr="A picture containing electronics, circuit&#10;&#10;Description automatically generated">
            <a:extLst>
              <a:ext uri="{FF2B5EF4-FFF2-40B4-BE49-F238E27FC236}">
                <a16:creationId xmlns:a16="http://schemas.microsoft.com/office/drawing/2014/main" id="{44D564CA-F865-412E-A2EF-D76D41FE97F3}"/>
              </a:ext>
            </a:extLst>
          </p:cNvPr>
          <p:cNvPicPr>
            <a:picLocks noChangeAspect="1"/>
          </p:cNvPicPr>
          <p:nvPr/>
        </p:nvPicPr>
        <p:blipFill rotWithShape="1">
          <a:blip r:embed="rId3">
            <a:extLst>
              <a:ext uri="{28A0092B-C50C-407E-A947-70E740481C1C}">
                <a14:useLocalDpi xmlns:a14="http://schemas.microsoft.com/office/drawing/2010/main" val="0"/>
              </a:ext>
            </a:extLst>
          </a:blip>
          <a:srcRect l="5501" t="13583" r="6948" b="10778"/>
          <a:stretch/>
        </p:blipFill>
        <p:spPr>
          <a:xfrm>
            <a:off x="7810375" y="4343837"/>
            <a:ext cx="3133526" cy="2030363"/>
          </a:xfrm>
          <a:prstGeom prst="rect">
            <a:avLst/>
          </a:prstGeom>
          <a:ln>
            <a:noFill/>
          </a:ln>
          <a:effectLst>
            <a:softEdge rad="112500"/>
          </a:effectLst>
        </p:spPr>
      </p:pic>
      <p:cxnSp>
        <p:nvCxnSpPr>
          <p:cNvPr id="33" name="Straight Arrow Connector 32">
            <a:extLst>
              <a:ext uri="{FF2B5EF4-FFF2-40B4-BE49-F238E27FC236}">
                <a16:creationId xmlns:a16="http://schemas.microsoft.com/office/drawing/2014/main" id="{13B8B3B1-3BEE-4308-9564-02A4BD2A0501}"/>
              </a:ext>
            </a:extLst>
          </p:cNvPr>
          <p:cNvCxnSpPr>
            <a:cxnSpLocks/>
          </p:cNvCxnSpPr>
          <p:nvPr/>
        </p:nvCxnSpPr>
        <p:spPr>
          <a:xfrm rot="10800000" flipV="1">
            <a:off x="9377138" y="3108630"/>
            <a:ext cx="0" cy="11204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A27A1A2F-140C-45FC-A7B8-D198B8B2AE93}"/>
              </a:ext>
            </a:extLst>
          </p:cNvPr>
          <p:cNvSpPr txBox="1"/>
          <p:nvPr/>
        </p:nvSpPr>
        <p:spPr>
          <a:xfrm>
            <a:off x="3032545" y="1343244"/>
            <a:ext cx="4720832" cy="707886"/>
          </a:xfrm>
          <a:prstGeom prst="rect">
            <a:avLst/>
          </a:prstGeom>
          <a:noFill/>
        </p:spPr>
        <p:txBody>
          <a:bodyPr wrap="square" rtlCol="0" anchor="ctr">
            <a:spAutoFit/>
          </a:bodyPr>
          <a:lstStyle/>
          <a:p>
            <a:pPr algn="ctr"/>
            <a:r>
              <a:rPr kumimoji="1" lang="en-US" altLang="ja-JP" sz="2000" b="1" dirty="0">
                <a:latin typeface="Meiryo" panose="020B0604030504040204" pitchFamily="34" charset="-128"/>
                <a:ea typeface="Meiryo" panose="020B0604030504040204" pitchFamily="34" charset="-128"/>
              </a:rPr>
              <a:t>ROS</a:t>
            </a:r>
            <a:r>
              <a:rPr kumimoji="1" lang="ja-JP" altLang="en-US" sz="2000" b="1" dirty="0">
                <a:latin typeface="Meiryo" panose="020B0604030504040204" pitchFamily="34" charset="-128"/>
                <a:ea typeface="Meiryo" panose="020B0604030504040204" pitchFamily="34" charset="-128"/>
              </a:rPr>
              <a:t>マスタから取得したトピックリストをもとにサブスクライバを動的生成</a:t>
            </a:r>
            <a:endParaRPr kumimoji="1" lang="en-US" altLang="ja-JP" sz="2000" b="1" dirty="0">
              <a:latin typeface="Meiryo" panose="020B0604030504040204" pitchFamily="34" charset="-128"/>
              <a:ea typeface="Meiryo" panose="020B0604030504040204" pitchFamily="34" charset="-128"/>
            </a:endParaRPr>
          </a:p>
        </p:txBody>
      </p:sp>
      <p:sp>
        <p:nvSpPr>
          <p:cNvPr id="40" name="TextBox 39">
            <a:extLst>
              <a:ext uri="{FF2B5EF4-FFF2-40B4-BE49-F238E27FC236}">
                <a16:creationId xmlns:a16="http://schemas.microsoft.com/office/drawing/2014/main" id="{44FD1F00-DB83-4443-A771-C9960E27E20F}"/>
              </a:ext>
            </a:extLst>
          </p:cNvPr>
          <p:cNvSpPr txBox="1"/>
          <p:nvPr/>
        </p:nvSpPr>
        <p:spPr>
          <a:xfrm>
            <a:off x="2998828" y="5036421"/>
            <a:ext cx="4541163" cy="769441"/>
          </a:xfrm>
          <a:prstGeom prst="rect">
            <a:avLst/>
          </a:prstGeom>
          <a:noFill/>
        </p:spPr>
        <p:txBody>
          <a:bodyPr wrap="square" rtlCol="0" anchor="ctr">
            <a:spAutoFit/>
          </a:bodyPr>
          <a:lstStyle/>
          <a:p>
            <a:pPr algn="ctr"/>
            <a:r>
              <a:rPr lang="en-US" altLang="ja-JP" sz="2200" b="1" dirty="0">
                <a:latin typeface="Meiryo" panose="020B0604030504040204" pitchFamily="34" charset="-128"/>
                <a:ea typeface="Meiryo" panose="020B0604030504040204" pitchFamily="34" charset="-128"/>
              </a:rPr>
              <a:t>ROS</a:t>
            </a:r>
            <a:r>
              <a:rPr lang="ja-JP" altLang="en-US" sz="2200" b="1" dirty="0">
                <a:latin typeface="Meiryo" panose="020B0604030504040204" pitchFamily="34" charset="-128"/>
                <a:ea typeface="Meiryo" panose="020B0604030504040204" pitchFamily="34" charset="-128"/>
              </a:rPr>
              <a:t>マスタ経由でブリッジ</a:t>
            </a:r>
            <a:endParaRPr lang="en-US" altLang="ja-JP" sz="2200" b="1" dirty="0">
              <a:latin typeface="Meiryo" panose="020B0604030504040204" pitchFamily="34" charset="-128"/>
              <a:ea typeface="Meiryo" panose="020B0604030504040204" pitchFamily="34" charset="-128"/>
            </a:endParaRPr>
          </a:p>
          <a:p>
            <a:pPr algn="ctr"/>
            <a:r>
              <a:rPr lang="ja-JP" altLang="en-US" sz="2200" b="1" dirty="0">
                <a:latin typeface="Meiryo" panose="020B0604030504040204" pitchFamily="34" charset="-128"/>
                <a:ea typeface="Meiryo" panose="020B0604030504040204" pitchFamily="34" charset="-128"/>
              </a:rPr>
              <a:t>モジュールとの通信経路を確立</a:t>
            </a:r>
            <a:endParaRPr kumimoji="1" lang="en-US" altLang="ja-JP" sz="2200" b="1" dirty="0">
              <a:latin typeface="Meiryo" panose="020B0604030504040204" pitchFamily="34" charset="-128"/>
              <a:ea typeface="Meiryo" panose="020B0604030504040204" pitchFamily="34" charset="-128"/>
            </a:endParaRPr>
          </a:p>
        </p:txBody>
      </p:sp>
      <p:sp>
        <p:nvSpPr>
          <p:cNvPr id="41" name="Freeform: Shape 40">
            <a:extLst>
              <a:ext uri="{FF2B5EF4-FFF2-40B4-BE49-F238E27FC236}">
                <a16:creationId xmlns:a16="http://schemas.microsoft.com/office/drawing/2014/main" id="{38FE04F4-2E85-4A17-A2DD-EF9BB8239AB0}"/>
              </a:ext>
            </a:extLst>
          </p:cNvPr>
          <p:cNvSpPr/>
          <p:nvPr/>
        </p:nvSpPr>
        <p:spPr>
          <a:xfrm>
            <a:off x="3144750" y="4667561"/>
            <a:ext cx="4313491" cy="1242247"/>
          </a:xfrm>
          <a:custGeom>
            <a:avLst/>
            <a:gdLst>
              <a:gd name="connsiteX0" fmla="*/ 612754 w 4302211"/>
              <a:gd name="connsiteY0" fmla="*/ 13705 h 1360630"/>
              <a:gd name="connsiteX1" fmla="*/ 757534 w 4302211"/>
              <a:gd name="connsiteY1" fmla="*/ 234685 h 1360630"/>
              <a:gd name="connsiteX2" fmla="*/ 56494 w 4302211"/>
              <a:gd name="connsiteY2" fmla="*/ 417565 h 1360630"/>
              <a:gd name="connsiteX3" fmla="*/ 71734 w 4302211"/>
              <a:gd name="connsiteY3" fmla="*/ 813805 h 1360630"/>
              <a:gd name="connsiteX4" fmla="*/ 307954 w 4302211"/>
              <a:gd name="connsiteY4" fmla="*/ 1217665 h 1360630"/>
              <a:gd name="connsiteX5" fmla="*/ 1169014 w 4302211"/>
              <a:gd name="connsiteY5" fmla="*/ 1347205 h 1360630"/>
              <a:gd name="connsiteX6" fmla="*/ 2174854 w 4302211"/>
              <a:gd name="connsiteY6" fmla="*/ 1354825 h 1360630"/>
              <a:gd name="connsiteX7" fmla="*/ 3127354 w 4302211"/>
              <a:gd name="connsiteY7" fmla="*/ 1331965 h 1360630"/>
              <a:gd name="connsiteX8" fmla="*/ 3691234 w 4302211"/>
              <a:gd name="connsiteY8" fmla="*/ 1248145 h 1360630"/>
              <a:gd name="connsiteX9" fmla="*/ 4247494 w 4302211"/>
              <a:gd name="connsiteY9" fmla="*/ 905245 h 1360630"/>
              <a:gd name="connsiteX10" fmla="*/ 4224634 w 4302211"/>
              <a:gd name="connsiteY10" fmla="*/ 478525 h 1360630"/>
              <a:gd name="connsiteX11" fmla="*/ 3744574 w 4302211"/>
              <a:gd name="connsiteY11" fmla="*/ 234685 h 1360630"/>
              <a:gd name="connsiteX12" fmla="*/ 3104494 w 4302211"/>
              <a:gd name="connsiteY12" fmla="*/ 219445 h 1360630"/>
              <a:gd name="connsiteX13" fmla="*/ 2487274 w 4302211"/>
              <a:gd name="connsiteY13" fmla="*/ 234685 h 1360630"/>
              <a:gd name="connsiteX14" fmla="*/ 1755754 w 4302211"/>
              <a:gd name="connsiteY14" fmla="*/ 257545 h 1360630"/>
              <a:gd name="connsiteX15" fmla="*/ 1321414 w 4302211"/>
              <a:gd name="connsiteY15" fmla="*/ 242305 h 1360630"/>
              <a:gd name="connsiteX16" fmla="*/ 940414 w 4302211"/>
              <a:gd name="connsiteY16" fmla="*/ 128005 h 1360630"/>
              <a:gd name="connsiteX17" fmla="*/ 749914 w 4302211"/>
              <a:gd name="connsiteY17" fmla="*/ 36565 h 1360630"/>
              <a:gd name="connsiteX18" fmla="*/ 612754 w 4302211"/>
              <a:gd name="connsiteY18" fmla="*/ 13705 h 1360630"/>
              <a:gd name="connsiteX0" fmla="*/ 646093 w 4335550"/>
              <a:gd name="connsiteY0" fmla="*/ 13705 h 1360630"/>
              <a:gd name="connsiteX1" fmla="*/ 790873 w 4335550"/>
              <a:gd name="connsiteY1" fmla="*/ 234685 h 1360630"/>
              <a:gd name="connsiteX2" fmla="*/ 89833 w 4335550"/>
              <a:gd name="connsiteY2" fmla="*/ 417565 h 1360630"/>
              <a:gd name="connsiteX3" fmla="*/ 36493 w 4335550"/>
              <a:gd name="connsiteY3" fmla="*/ 950965 h 1360630"/>
              <a:gd name="connsiteX4" fmla="*/ 341293 w 4335550"/>
              <a:gd name="connsiteY4" fmla="*/ 1217665 h 1360630"/>
              <a:gd name="connsiteX5" fmla="*/ 1202353 w 4335550"/>
              <a:gd name="connsiteY5" fmla="*/ 1347205 h 1360630"/>
              <a:gd name="connsiteX6" fmla="*/ 2208193 w 4335550"/>
              <a:gd name="connsiteY6" fmla="*/ 1354825 h 1360630"/>
              <a:gd name="connsiteX7" fmla="*/ 3160693 w 4335550"/>
              <a:gd name="connsiteY7" fmla="*/ 1331965 h 1360630"/>
              <a:gd name="connsiteX8" fmla="*/ 3724573 w 4335550"/>
              <a:gd name="connsiteY8" fmla="*/ 1248145 h 1360630"/>
              <a:gd name="connsiteX9" fmla="*/ 4280833 w 4335550"/>
              <a:gd name="connsiteY9" fmla="*/ 905245 h 1360630"/>
              <a:gd name="connsiteX10" fmla="*/ 4257973 w 4335550"/>
              <a:gd name="connsiteY10" fmla="*/ 478525 h 1360630"/>
              <a:gd name="connsiteX11" fmla="*/ 3777913 w 4335550"/>
              <a:gd name="connsiteY11" fmla="*/ 234685 h 1360630"/>
              <a:gd name="connsiteX12" fmla="*/ 3137833 w 4335550"/>
              <a:gd name="connsiteY12" fmla="*/ 219445 h 1360630"/>
              <a:gd name="connsiteX13" fmla="*/ 2520613 w 4335550"/>
              <a:gd name="connsiteY13" fmla="*/ 234685 h 1360630"/>
              <a:gd name="connsiteX14" fmla="*/ 1789093 w 4335550"/>
              <a:gd name="connsiteY14" fmla="*/ 257545 h 1360630"/>
              <a:gd name="connsiteX15" fmla="*/ 1354753 w 4335550"/>
              <a:gd name="connsiteY15" fmla="*/ 242305 h 1360630"/>
              <a:gd name="connsiteX16" fmla="*/ 973753 w 4335550"/>
              <a:gd name="connsiteY16" fmla="*/ 128005 h 1360630"/>
              <a:gd name="connsiteX17" fmla="*/ 783253 w 4335550"/>
              <a:gd name="connsiteY17" fmla="*/ 36565 h 1360630"/>
              <a:gd name="connsiteX18" fmla="*/ 646093 w 4335550"/>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53528 w 4351245"/>
              <a:gd name="connsiteY12" fmla="*/ 219445 h 1360630"/>
              <a:gd name="connsiteX13" fmla="*/ 2536308 w 4351245"/>
              <a:gd name="connsiteY13" fmla="*/ 234685 h 1360630"/>
              <a:gd name="connsiteX14" fmla="*/ 1804788 w 4351245"/>
              <a:gd name="connsiteY14" fmla="*/ 257545 h 1360630"/>
              <a:gd name="connsiteX15" fmla="*/ 1370448 w 4351245"/>
              <a:gd name="connsiteY15" fmla="*/ 24230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53528 w 4351245"/>
              <a:gd name="connsiteY12" fmla="*/ 219445 h 1360630"/>
              <a:gd name="connsiteX13" fmla="*/ 2536308 w 4351245"/>
              <a:gd name="connsiteY13" fmla="*/ 234685 h 1360630"/>
              <a:gd name="connsiteX14" fmla="*/ 1804788 w 4351245"/>
              <a:gd name="connsiteY14" fmla="*/ 257545 h 1360630"/>
              <a:gd name="connsiteX15" fmla="*/ 989448 w 4351245"/>
              <a:gd name="connsiteY15" fmla="*/ 128005 h 1360630"/>
              <a:gd name="connsiteX16" fmla="*/ 798948 w 4351245"/>
              <a:gd name="connsiteY16" fmla="*/ 36565 h 1360630"/>
              <a:gd name="connsiteX17" fmla="*/ 661788 w 4351245"/>
              <a:gd name="connsiteY17"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53528 w 4351245"/>
              <a:gd name="connsiteY12" fmla="*/ 219445 h 1360630"/>
              <a:gd name="connsiteX13" fmla="*/ 2536308 w 4351245"/>
              <a:gd name="connsiteY13" fmla="*/ 234685 h 1360630"/>
              <a:gd name="connsiteX14" fmla="*/ 1804788 w 4351245"/>
              <a:gd name="connsiteY14" fmla="*/ 257545 h 1360630"/>
              <a:gd name="connsiteX15" fmla="*/ 1347589 w 4351245"/>
              <a:gd name="connsiteY15" fmla="*/ 25754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30668 w 4351245"/>
              <a:gd name="connsiteY12" fmla="*/ 265165 h 1360630"/>
              <a:gd name="connsiteX13" fmla="*/ 2536308 w 4351245"/>
              <a:gd name="connsiteY13" fmla="*/ 234685 h 1360630"/>
              <a:gd name="connsiteX14" fmla="*/ 1804788 w 4351245"/>
              <a:gd name="connsiteY14" fmla="*/ 257545 h 1360630"/>
              <a:gd name="connsiteX15" fmla="*/ 1347589 w 4351245"/>
              <a:gd name="connsiteY15" fmla="*/ 25754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30668 w 4351245"/>
              <a:gd name="connsiteY12" fmla="*/ 265165 h 1360630"/>
              <a:gd name="connsiteX13" fmla="*/ 2490588 w 4351245"/>
              <a:gd name="connsiteY13" fmla="*/ 295645 h 1360630"/>
              <a:gd name="connsiteX14" fmla="*/ 1804788 w 4351245"/>
              <a:gd name="connsiteY14" fmla="*/ 257545 h 1360630"/>
              <a:gd name="connsiteX15" fmla="*/ 1347589 w 4351245"/>
              <a:gd name="connsiteY15" fmla="*/ 25754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30668 w 4351245"/>
              <a:gd name="connsiteY12" fmla="*/ 265165 h 1360630"/>
              <a:gd name="connsiteX13" fmla="*/ 2460108 w 4351245"/>
              <a:gd name="connsiteY13" fmla="*/ 272785 h 1360630"/>
              <a:gd name="connsiteX14" fmla="*/ 1804788 w 4351245"/>
              <a:gd name="connsiteY14" fmla="*/ 257545 h 1360630"/>
              <a:gd name="connsiteX15" fmla="*/ 1347589 w 4351245"/>
              <a:gd name="connsiteY15" fmla="*/ 25754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48131"/>
              <a:gd name="connsiteY0" fmla="*/ 13705 h 1360630"/>
              <a:gd name="connsiteX1" fmla="*/ 806568 w 4348131"/>
              <a:gd name="connsiteY1" fmla="*/ 234685 h 1360630"/>
              <a:gd name="connsiteX2" fmla="*/ 105528 w 4348131"/>
              <a:gd name="connsiteY2" fmla="*/ 417565 h 1360630"/>
              <a:gd name="connsiteX3" fmla="*/ 52188 w 4348131"/>
              <a:gd name="connsiteY3" fmla="*/ 950965 h 1360630"/>
              <a:gd name="connsiteX4" fmla="*/ 356988 w 4348131"/>
              <a:gd name="connsiteY4" fmla="*/ 1217665 h 1360630"/>
              <a:gd name="connsiteX5" fmla="*/ 1218048 w 4348131"/>
              <a:gd name="connsiteY5" fmla="*/ 1347205 h 1360630"/>
              <a:gd name="connsiteX6" fmla="*/ 2223888 w 4348131"/>
              <a:gd name="connsiteY6" fmla="*/ 1354825 h 1360630"/>
              <a:gd name="connsiteX7" fmla="*/ 3176388 w 4348131"/>
              <a:gd name="connsiteY7" fmla="*/ 1331965 h 1360630"/>
              <a:gd name="connsiteX8" fmla="*/ 3740268 w 4348131"/>
              <a:gd name="connsiteY8" fmla="*/ 1248145 h 1360630"/>
              <a:gd name="connsiteX9" fmla="*/ 4296528 w 4348131"/>
              <a:gd name="connsiteY9" fmla="*/ 905245 h 1360630"/>
              <a:gd name="connsiteX10" fmla="*/ 4273668 w 4348131"/>
              <a:gd name="connsiteY10" fmla="*/ 478525 h 1360630"/>
              <a:gd name="connsiteX11" fmla="*/ 3854568 w 4348131"/>
              <a:gd name="connsiteY11" fmla="*/ 295645 h 1360630"/>
              <a:gd name="connsiteX12" fmla="*/ 3130668 w 4348131"/>
              <a:gd name="connsiteY12" fmla="*/ 265165 h 1360630"/>
              <a:gd name="connsiteX13" fmla="*/ 2460108 w 4348131"/>
              <a:gd name="connsiteY13" fmla="*/ 272785 h 1360630"/>
              <a:gd name="connsiteX14" fmla="*/ 1804788 w 4348131"/>
              <a:gd name="connsiteY14" fmla="*/ 257545 h 1360630"/>
              <a:gd name="connsiteX15" fmla="*/ 1347589 w 4348131"/>
              <a:gd name="connsiteY15" fmla="*/ 257545 h 1360630"/>
              <a:gd name="connsiteX16" fmla="*/ 989448 w 4348131"/>
              <a:gd name="connsiteY16" fmla="*/ 128005 h 1360630"/>
              <a:gd name="connsiteX17" fmla="*/ 798948 w 4348131"/>
              <a:gd name="connsiteY17" fmla="*/ 36565 h 1360630"/>
              <a:gd name="connsiteX18" fmla="*/ 661788 w 4348131"/>
              <a:gd name="connsiteY18" fmla="*/ 13705 h 1360630"/>
              <a:gd name="connsiteX0" fmla="*/ 661788 w 4348131"/>
              <a:gd name="connsiteY0" fmla="*/ 13705 h 1360630"/>
              <a:gd name="connsiteX1" fmla="*/ 806568 w 4348131"/>
              <a:gd name="connsiteY1" fmla="*/ 234685 h 1360630"/>
              <a:gd name="connsiteX2" fmla="*/ 105528 w 4348131"/>
              <a:gd name="connsiteY2" fmla="*/ 417565 h 1360630"/>
              <a:gd name="connsiteX3" fmla="*/ 52188 w 4348131"/>
              <a:gd name="connsiteY3" fmla="*/ 950965 h 1360630"/>
              <a:gd name="connsiteX4" fmla="*/ 356988 w 4348131"/>
              <a:gd name="connsiteY4" fmla="*/ 1217665 h 1360630"/>
              <a:gd name="connsiteX5" fmla="*/ 1218048 w 4348131"/>
              <a:gd name="connsiteY5" fmla="*/ 1347205 h 1360630"/>
              <a:gd name="connsiteX6" fmla="*/ 2223888 w 4348131"/>
              <a:gd name="connsiteY6" fmla="*/ 1354825 h 1360630"/>
              <a:gd name="connsiteX7" fmla="*/ 3176388 w 4348131"/>
              <a:gd name="connsiteY7" fmla="*/ 1331965 h 1360630"/>
              <a:gd name="connsiteX8" fmla="*/ 3740268 w 4348131"/>
              <a:gd name="connsiteY8" fmla="*/ 1248145 h 1360630"/>
              <a:gd name="connsiteX9" fmla="*/ 4296528 w 4348131"/>
              <a:gd name="connsiteY9" fmla="*/ 905245 h 1360630"/>
              <a:gd name="connsiteX10" fmla="*/ 4273668 w 4348131"/>
              <a:gd name="connsiteY10" fmla="*/ 478525 h 1360630"/>
              <a:gd name="connsiteX11" fmla="*/ 3854568 w 4348131"/>
              <a:gd name="connsiteY11" fmla="*/ 295645 h 1360630"/>
              <a:gd name="connsiteX12" fmla="*/ 3130668 w 4348131"/>
              <a:gd name="connsiteY12" fmla="*/ 265165 h 1360630"/>
              <a:gd name="connsiteX13" fmla="*/ 2460108 w 4348131"/>
              <a:gd name="connsiteY13" fmla="*/ 272785 h 1360630"/>
              <a:gd name="connsiteX14" fmla="*/ 1812408 w 4348131"/>
              <a:gd name="connsiteY14" fmla="*/ 280405 h 1360630"/>
              <a:gd name="connsiteX15" fmla="*/ 1347589 w 4348131"/>
              <a:gd name="connsiteY15" fmla="*/ 257545 h 1360630"/>
              <a:gd name="connsiteX16" fmla="*/ 989448 w 4348131"/>
              <a:gd name="connsiteY16" fmla="*/ 128005 h 1360630"/>
              <a:gd name="connsiteX17" fmla="*/ 798948 w 4348131"/>
              <a:gd name="connsiteY17" fmla="*/ 36565 h 1360630"/>
              <a:gd name="connsiteX18" fmla="*/ 661788 w 4348131"/>
              <a:gd name="connsiteY18" fmla="*/ 13705 h 1360630"/>
              <a:gd name="connsiteX0" fmla="*/ 661788 w 4279504"/>
              <a:gd name="connsiteY0" fmla="*/ 13705 h 1360630"/>
              <a:gd name="connsiteX1" fmla="*/ 806568 w 4279504"/>
              <a:gd name="connsiteY1" fmla="*/ 234685 h 1360630"/>
              <a:gd name="connsiteX2" fmla="*/ 105528 w 4279504"/>
              <a:gd name="connsiteY2" fmla="*/ 417565 h 1360630"/>
              <a:gd name="connsiteX3" fmla="*/ 52188 w 4279504"/>
              <a:gd name="connsiteY3" fmla="*/ 950965 h 1360630"/>
              <a:gd name="connsiteX4" fmla="*/ 356988 w 4279504"/>
              <a:gd name="connsiteY4" fmla="*/ 1217665 h 1360630"/>
              <a:gd name="connsiteX5" fmla="*/ 1218048 w 4279504"/>
              <a:gd name="connsiteY5" fmla="*/ 1347205 h 1360630"/>
              <a:gd name="connsiteX6" fmla="*/ 2223888 w 4279504"/>
              <a:gd name="connsiteY6" fmla="*/ 1354825 h 1360630"/>
              <a:gd name="connsiteX7" fmla="*/ 3176388 w 4279504"/>
              <a:gd name="connsiteY7" fmla="*/ 1331965 h 1360630"/>
              <a:gd name="connsiteX8" fmla="*/ 3740268 w 4279504"/>
              <a:gd name="connsiteY8" fmla="*/ 1248145 h 1360630"/>
              <a:gd name="connsiteX9" fmla="*/ 4075548 w 4279504"/>
              <a:gd name="connsiteY9" fmla="*/ 1090597 h 1360630"/>
              <a:gd name="connsiteX10" fmla="*/ 4273668 w 4279504"/>
              <a:gd name="connsiteY10" fmla="*/ 478525 h 1360630"/>
              <a:gd name="connsiteX11" fmla="*/ 3854568 w 4279504"/>
              <a:gd name="connsiteY11" fmla="*/ 295645 h 1360630"/>
              <a:gd name="connsiteX12" fmla="*/ 3130668 w 4279504"/>
              <a:gd name="connsiteY12" fmla="*/ 265165 h 1360630"/>
              <a:gd name="connsiteX13" fmla="*/ 2460108 w 4279504"/>
              <a:gd name="connsiteY13" fmla="*/ 272785 h 1360630"/>
              <a:gd name="connsiteX14" fmla="*/ 1812408 w 4279504"/>
              <a:gd name="connsiteY14" fmla="*/ 280405 h 1360630"/>
              <a:gd name="connsiteX15" fmla="*/ 1347589 w 4279504"/>
              <a:gd name="connsiteY15" fmla="*/ 257545 h 1360630"/>
              <a:gd name="connsiteX16" fmla="*/ 989448 w 4279504"/>
              <a:gd name="connsiteY16" fmla="*/ 128005 h 1360630"/>
              <a:gd name="connsiteX17" fmla="*/ 798948 w 4279504"/>
              <a:gd name="connsiteY17" fmla="*/ 36565 h 1360630"/>
              <a:gd name="connsiteX18" fmla="*/ 661788 w 4279504"/>
              <a:gd name="connsiteY18" fmla="*/ 13705 h 1360630"/>
              <a:gd name="connsiteX0" fmla="*/ 661788 w 4134187"/>
              <a:gd name="connsiteY0" fmla="*/ 13705 h 1360630"/>
              <a:gd name="connsiteX1" fmla="*/ 806568 w 4134187"/>
              <a:gd name="connsiteY1" fmla="*/ 234685 h 1360630"/>
              <a:gd name="connsiteX2" fmla="*/ 105528 w 4134187"/>
              <a:gd name="connsiteY2" fmla="*/ 417565 h 1360630"/>
              <a:gd name="connsiteX3" fmla="*/ 52188 w 4134187"/>
              <a:gd name="connsiteY3" fmla="*/ 950965 h 1360630"/>
              <a:gd name="connsiteX4" fmla="*/ 356988 w 4134187"/>
              <a:gd name="connsiteY4" fmla="*/ 1217665 h 1360630"/>
              <a:gd name="connsiteX5" fmla="*/ 1218048 w 4134187"/>
              <a:gd name="connsiteY5" fmla="*/ 1347205 h 1360630"/>
              <a:gd name="connsiteX6" fmla="*/ 2223888 w 4134187"/>
              <a:gd name="connsiteY6" fmla="*/ 1354825 h 1360630"/>
              <a:gd name="connsiteX7" fmla="*/ 3176388 w 4134187"/>
              <a:gd name="connsiteY7" fmla="*/ 1331965 h 1360630"/>
              <a:gd name="connsiteX8" fmla="*/ 3740268 w 4134187"/>
              <a:gd name="connsiteY8" fmla="*/ 1248145 h 1360630"/>
              <a:gd name="connsiteX9" fmla="*/ 4075548 w 4134187"/>
              <a:gd name="connsiteY9" fmla="*/ 1090597 h 1360630"/>
              <a:gd name="connsiteX10" fmla="*/ 4113648 w 4134187"/>
              <a:gd name="connsiteY10" fmla="*/ 461674 h 1360630"/>
              <a:gd name="connsiteX11" fmla="*/ 3854568 w 4134187"/>
              <a:gd name="connsiteY11" fmla="*/ 295645 h 1360630"/>
              <a:gd name="connsiteX12" fmla="*/ 3130668 w 4134187"/>
              <a:gd name="connsiteY12" fmla="*/ 265165 h 1360630"/>
              <a:gd name="connsiteX13" fmla="*/ 2460108 w 4134187"/>
              <a:gd name="connsiteY13" fmla="*/ 272785 h 1360630"/>
              <a:gd name="connsiteX14" fmla="*/ 1812408 w 4134187"/>
              <a:gd name="connsiteY14" fmla="*/ 280405 h 1360630"/>
              <a:gd name="connsiteX15" fmla="*/ 1347589 w 4134187"/>
              <a:gd name="connsiteY15" fmla="*/ 257545 h 1360630"/>
              <a:gd name="connsiteX16" fmla="*/ 989448 w 4134187"/>
              <a:gd name="connsiteY16" fmla="*/ 128005 h 1360630"/>
              <a:gd name="connsiteX17" fmla="*/ 798948 w 4134187"/>
              <a:gd name="connsiteY17" fmla="*/ 36565 h 1360630"/>
              <a:gd name="connsiteX18" fmla="*/ 661788 w 4134187"/>
              <a:gd name="connsiteY18" fmla="*/ 13705 h 1360630"/>
              <a:gd name="connsiteX0" fmla="*/ 661788 w 4148913"/>
              <a:gd name="connsiteY0" fmla="*/ 13705 h 1360630"/>
              <a:gd name="connsiteX1" fmla="*/ 806568 w 4148913"/>
              <a:gd name="connsiteY1" fmla="*/ 234685 h 1360630"/>
              <a:gd name="connsiteX2" fmla="*/ 105528 w 4148913"/>
              <a:gd name="connsiteY2" fmla="*/ 417565 h 1360630"/>
              <a:gd name="connsiteX3" fmla="*/ 52188 w 4148913"/>
              <a:gd name="connsiteY3" fmla="*/ 950965 h 1360630"/>
              <a:gd name="connsiteX4" fmla="*/ 356988 w 4148913"/>
              <a:gd name="connsiteY4" fmla="*/ 1217665 h 1360630"/>
              <a:gd name="connsiteX5" fmla="*/ 1218048 w 4148913"/>
              <a:gd name="connsiteY5" fmla="*/ 1347205 h 1360630"/>
              <a:gd name="connsiteX6" fmla="*/ 2223888 w 4148913"/>
              <a:gd name="connsiteY6" fmla="*/ 1354825 h 1360630"/>
              <a:gd name="connsiteX7" fmla="*/ 3176388 w 4148913"/>
              <a:gd name="connsiteY7" fmla="*/ 1331965 h 1360630"/>
              <a:gd name="connsiteX8" fmla="*/ 3740268 w 4148913"/>
              <a:gd name="connsiteY8" fmla="*/ 1248145 h 1360630"/>
              <a:gd name="connsiteX9" fmla="*/ 4106028 w 4148913"/>
              <a:gd name="connsiteY9" fmla="*/ 1023196 h 1360630"/>
              <a:gd name="connsiteX10" fmla="*/ 4113648 w 4148913"/>
              <a:gd name="connsiteY10" fmla="*/ 461674 h 1360630"/>
              <a:gd name="connsiteX11" fmla="*/ 3854568 w 4148913"/>
              <a:gd name="connsiteY11" fmla="*/ 295645 h 1360630"/>
              <a:gd name="connsiteX12" fmla="*/ 3130668 w 4148913"/>
              <a:gd name="connsiteY12" fmla="*/ 265165 h 1360630"/>
              <a:gd name="connsiteX13" fmla="*/ 2460108 w 4148913"/>
              <a:gd name="connsiteY13" fmla="*/ 272785 h 1360630"/>
              <a:gd name="connsiteX14" fmla="*/ 1812408 w 4148913"/>
              <a:gd name="connsiteY14" fmla="*/ 280405 h 1360630"/>
              <a:gd name="connsiteX15" fmla="*/ 1347589 w 4148913"/>
              <a:gd name="connsiteY15" fmla="*/ 257545 h 1360630"/>
              <a:gd name="connsiteX16" fmla="*/ 989448 w 4148913"/>
              <a:gd name="connsiteY16" fmla="*/ 128005 h 1360630"/>
              <a:gd name="connsiteX17" fmla="*/ 798948 w 4148913"/>
              <a:gd name="connsiteY17" fmla="*/ 36565 h 1360630"/>
              <a:gd name="connsiteX18" fmla="*/ 661788 w 4148913"/>
              <a:gd name="connsiteY18" fmla="*/ 13705 h 1360630"/>
              <a:gd name="connsiteX0" fmla="*/ 661788 w 4148913"/>
              <a:gd name="connsiteY0" fmla="*/ 13705 h 1360630"/>
              <a:gd name="connsiteX1" fmla="*/ 806568 w 4148913"/>
              <a:gd name="connsiteY1" fmla="*/ 234685 h 1360630"/>
              <a:gd name="connsiteX2" fmla="*/ 105528 w 4148913"/>
              <a:gd name="connsiteY2" fmla="*/ 417565 h 1360630"/>
              <a:gd name="connsiteX3" fmla="*/ 52188 w 4148913"/>
              <a:gd name="connsiteY3" fmla="*/ 950965 h 1360630"/>
              <a:gd name="connsiteX4" fmla="*/ 356988 w 4148913"/>
              <a:gd name="connsiteY4" fmla="*/ 1217665 h 1360630"/>
              <a:gd name="connsiteX5" fmla="*/ 1218048 w 4148913"/>
              <a:gd name="connsiteY5" fmla="*/ 1347205 h 1360630"/>
              <a:gd name="connsiteX6" fmla="*/ 2223888 w 4148913"/>
              <a:gd name="connsiteY6" fmla="*/ 1354825 h 1360630"/>
              <a:gd name="connsiteX7" fmla="*/ 3176388 w 4148913"/>
              <a:gd name="connsiteY7" fmla="*/ 1331965 h 1360630"/>
              <a:gd name="connsiteX8" fmla="*/ 3740268 w 4148913"/>
              <a:gd name="connsiteY8" fmla="*/ 1248145 h 1360630"/>
              <a:gd name="connsiteX9" fmla="*/ 4106028 w 4148913"/>
              <a:gd name="connsiteY9" fmla="*/ 972645 h 1360630"/>
              <a:gd name="connsiteX10" fmla="*/ 4113648 w 4148913"/>
              <a:gd name="connsiteY10" fmla="*/ 461674 h 1360630"/>
              <a:gd name="connsiteX11" fmla="*/ 3854568 w 4148913"/>
              <a:gd name="connsiteY11" fmla="*/ 295645 h 1360630"/>
              <a:gd name="connsiteX12" fmla="*/ 3130668 w 4148913"/>
              <a:gd name="connsiteY12" fmla="*/ 265165 h 1360630"/>
              <a:gd name="connsiteX13" fmla="*/ 2460108 w 4148913"/>
              <a:gd name="connsiteY13" fmla="*/ 272785 h 1360630"/>
              <a:gd name="connsiteX14" fmla="*/ 1812408 w 4148913"/>
              <a:gd name="connsiteY14" fmla="*/ 280405 h 1360630"/>
              <a:gd name="connsiteX15" fmla="*/ 1347589 w 4148913"/>
              <a:gd name="connsiteY15" fmla="*/ 257545 h 1360630"/>
              <a:gd name="connsiteX16" fmla="*/ 989448 w 4148913"/>
              <a:gd name="connsiteY16" fmla="*/ 128005 h 1360630"/>
              <a:gd name="connsiteX17" fmla="*/ 798948 w 4148913"/>
              <a:gd name="connsiteY17" fmla="*/ 36565 h 1360630"/>
              <a:gd name="connsiteX18" fmla="*/ 661788 w 4148913"/>
              <a:gd name="connsiteY18" fmla="*/ 13705 h 1360630"/>
              <a:gd name="connsiteX0" fmla="*/ 661788 w 4162934"/>
              <a:gd name="connsiteY0" fmla="*/ 13705 h 1360630"/>
              <a:gd name="connsiteX1" fmla="*/ 806568 w 4162934"/>
              <a:gd name="connsiteY1" fmla="*/ 234685 h 1360630"/>
              <a:gd name="connsiteX2" fmla="*/ 105528 w 4162934"/>
              <a:gd name="connsiteY2" fmla="*/ 417565 h 1360630"/>
              <a:gd name="connsiteX3" fmla="*/ 52188 w 4162934"/>
              <a:gd name="connsiteY3" fmla="*/ 950965 h 1360630"/>
              <a:gd name="connsiteX4" fmla="*/ 356988 w 4162934"/>
              <a:gd name="connsiteY4" fmla="*/ 1217665 h 1360630"/>
              <a:gd name="connsiteX5" fmla="*/ 1218048 w 4162934"/>
              <a:gd name="connsiteY5" fmla="*/ 1347205 h 1360630"/>
              <a:gd name="connsiteX6" fmla="*/ 2223888 w 4162934"/>
              <a:gd name="connsiteY6" fmla="*/ 1354825 h 1360630"/>
              <a:gd name="connsiteX7" fmla="*/ 3176388 w 4162934"/>
              <a:gd name="connsiteY7" fmla="*/ 1331965 h 1360630"/>
              <a:gd name="connsiteX8" fmla="*/ 3740268 w 4162934"/>
              <a:gd name="connsiteY8" fmla="*/ 1248145 h 1360630"/>
              <a:gd name="connsiteX9" fmla="*/ 4106028 w 4162934"/>
              <a:gd name="connsiteY9" fmla="*/ 972645 h 1360630"/>
              <a:gd name="connsiteX10" fmla="*/ 4136508 w 4162934"/>
              <a:gd name="connsiteY10" fmla="*/ 478525 h 1360630"/>
              <a:gd name="connsiteX11" fmla="*/ 3854568 w 4162934"/>
              <a:gd name="connsiteY11" fmla="*/ 295645 h 1360630"/>
              <a:gd name="connsiteX12" fmla="*/ 3130668 w 4162934"/>
              <a:gd name="connsiteY12" fmla="*/ 265165 h 1360630"/>
              <a:gd name="connsiteX13" fmla="*/ 2460108 w 4162934"/>
              <a:gd name="connsiteY13" fmla="*/ 272785 h 1360630"/>
              <a:gd name="connsiteX14" fmla="*/ 1812408 w 4162934"/>
              <a:gd name="connsiteY14" fmla="*/ 280405 h 1360630"/>
              <a:gd name="connsiteX15" fmla="*/ 1347589 w 4162934"/>
              <a:gd name="connsiteY15" fmla="*/ 257545 h 1360630"/>
              <a:gd name="connsiteX16" fmla="*/ 989448 w 4162934"/>
              <a:gd name="connsiteY16" fmla="*/ 128005 h 1360630"/>
              <a:gd name="connsiteX17" fmla="*/ 798948 w 4162934"/>
              <a:gd name="connsiteY17" fmla="*/ 36565 h 1360630"/>
              <a:gd name="connsiteX18" fmla="*/ 661788 w 4162934"/>
              <a:gd name="connsiteY18" fmla="*/ 13705 h 1360630"/>
              <a:gd name="connsiteX0" fmla="*/ 646094 w 4147240"/>
              <a:gd name="connsiteY0" fmla="*/ 13705 h 1359507"/>
              <a:gd name="connsiteX1" fmla="*/ 790874 w 4147240"/>
              <a:gd name="connsiteY1" fmla="*/ 234685 h 1359507"/>
              <a:gd name="connsiteX2" fmla="*/ 89834 w 4147240"/>
              <a:gd name="connsiteY2" fmla="*/ 417565 h 1359507"/>
              <a:gd name="connsiteX3" fmla="*/ 36494 w 4147240"/>
              <a:gd name="connsiteY3" fmla="*/ 950965 h 1359507"/>
              <a:gd name="connsiteX4" fmla="*/ 341294 w 4147240"/>
              <a:gd name="connsiteY4" fmla="*/ 1234516 h 1359507"/>
              <a:gd name="connsiteX5" fmla="*/ 1202354 w 4147240"/>
              <a:gd name="connsiteY5" fmla="*/ 1347205 h 1359507"/>
              <a:gd name="connsiteX6" fmla="*/ 2208194 w 4147240"/>
              <a:gd name="connsiteY6" fmla="*/ 1354825 h 1359507"/>
              <a:gd name="connsiteX7" fmla="*/ 3160694 w 4147240"/>
              <a:gd name="connsiteY7" fmla="*/ 1331965 h 1359507"/>
              <a:gd name="connsiteX8" fmla="*/ 3724574 w 4147240"/>
              <a:gd name="connsiteY8" fmla="*/ 1248145 h 1359507"/>
              <a:gd name="connsiteX9" fmla="*/ 4090334 w 4147240"/>
              <a:gd name="connsiteY9" fmla="*/ 972645 h 1359507"/>
              <a:gd name="connsiteX10" fmla="*/ 4120814 w 4147240"/>
              <a:gd name="connsiteY10" fmla="*/ 478525 h 1359507"/>
              <a:gd name="connsiteX11" fmla="*/ 3838874 w 4147240"/>
              <a:gd name="connsiteY11" fmla="*/ 295645 h 1359507"/>
              <a:gd name="connsiteX12" fmla="*/ 3114974 w 4147240"/>
              <a:gd name="connsiteY12" fmla="*/ 265165 h 1359507"/>
              <a:gd name="connsiteX13" fmla="*/ 2444414 w 4147240"/>
              <a:gd name="connsiteY13" fmla="*/ 272785 h 1359507"/>
              <a:gd name="connsiteX14" fmla="*/ 1796714 w 4147240"/>
              <a:gd name="connsiteY14" fmla="*/ 280405 h 1359507"/>
              <a:gd name="connsiteX15" fmla="*/ 1331895 w 4147240"/>
              <a:gd name="connsiteY15" fmla="*/ 257545 h 1359507"/>
              <a:gd name="connsiteX16" fmla="*/ 973754 w 4147240"/>
              <a:gd name="connsiteY16" fmla="*/ 128005 h 1359507"/>
              <a:gd name="connsiteX17" fmla="*/ 783254 w 4147240"/>
              <a:gd name="connsiteY17" fmla="*/ 36565 h 1359507"/>
              <a:gd name="connsiteX18" fmla="*/ 646094 w 4147240"/>
              <a:gd name="connsiteY18" fmla="*/ 13705 h 1359507"/>
              <a:gd name="connsiteX0" fmla="*/ 627148 w 4128294"/>
              <a:gd name="connsiteY0" fmla="*/ 13705 h 1359507"/>
              <a:gd name="connsiteX1" fmla="*/ 771928 w 4128294"/>
              <a:gd name="connsiteY1" fmla="*/ 234685 h 1359507"/>
              <a:gd name="connsiteX2" fmla="*/ 116608 w 4128294"/>
              <a:gd name="connsiteY2" fmla="*/ 442841 h 1359507"/>
              <a:gd name="connsiteX3" fmla="*/ 17548 w 4128294"/>
              <a:gd name="connsiteY3" fmla="*/ 950965 h 1359507"/>
              <a:gd name="connsiteX4" fmla="*/ 322348 w 4128294"/>
              <a:gd name="connsiteY4" fmla="*/ 1234516 h 1359507"/>
              <a:gd name="connsiteX5" fmla="*/ 1183408 w 4128294"/>
              <a:gd name="connsiteY5" fmla="*/ 1347205 h 1359507"/>
              <a:gd name="connsiteX6" fmla="*/ 2189248 w 4128294"/>
              <a:gd name="connsiteY6" fmla="*/ 1354825 h 1359507"/>
              <a:gd name="connsiteX7" fmla="*/ 3141748 w 4128294"/>
              <a:gd name="connsiteY7" fmla="*/ 1331965 h 1359507"/>
              <a:gd name="connsiteX8" fmla="*/ 3705628 w 4128294"/>
              <a:gd name="connsiteY8" fmla="*/ 1248145 h 1359507"/>
              <a:gd name="connsiteX9" fmla="*/ 4071388 w 4128294"/>
              <a:gd name="connsiteY9" fmla="*/ 972645 h 1359507"/>
              <a:gd name="connsiteX10" fmla="*/ 4101868 w 4128294"/>
              <a:gd name="connsiteY10" fmla="*/ 478525 h 1359507"/>
              <a:gd name="connsiteX11" fmla="*/ 3819928 w 4128294"/>
              <a:gd name="connsiteY11" fmla="*/ 295645 h 1359507"/>
              <a:gd name="connsiteX12" fmla="*/ 3096028 w 4128294"/>
              <a:gd name="connsiteY12" fmla="*/ 265165 h 1359507"/>
              <a:gd name="connsiteX13" fmla="*/ 2425468 w 4128294"/>
              <a:gd name="connsiteY13" fmla="*/ 272785 h 1359507"/>
              <a:gd name="connsiteX14" fmla="*/ 1777768 w 4128294"/>
              <a:gd name="connsiteY14" fmla="*/ 280405 h 1359507"/>
              <a:gd name="connsiteX15" fmla="*/ 1312949 w 4128294"/>
              <a:gd name="connsiteY15" fmla="*/ 257545 h 1359507"/>
              <a:gd name="connsiteX16" fmla="*/ 954808 w 4128294"/>
              <a:gd name="connsiteY16" fmla="*/ 128005 h 1359507"/>
              <a:gd name="connsiteX17" fmla="*/ 764308 w 4128294"/>
              <a:gd name="connsiteY17" fmla="*/ 36565 h 1359507"/>
              <a:gd name="connsiteX18" fmla="*/ 627148 w 4128294"/>
              <a:gd name="connsiteY18" fmla="*/ 13705 h 1359507"/>
              <a:gd name="connsiteX0" fmla="*/ 596668 w 4128294"/>
              <a:gd name="connsiteY0" fmla="*/ 10845 h 1373498"/>
              <a:gd name="connsiteX1" fmla="*/ 771928 w 4128294"/>
              <a:gd name="connsiteY1" fmla="*/ 248676 h 1373498"/>
              <a:gd name="connsiteX2" fmla="*/ 116608 w 4128294"/>
              <a:gd name="connsiteY2" fmla="*/ 456832 h 1373498"/>
              <a:gd name="connsiteX3" fmla="*/ 17548 w 4128294"/>
              <a:gd name="connsiteY3" fmla="*/ 964956 h 1373498"/>
              <a:gd name="connsiteX4" fmla="*/ 322348 w 4128294"/>
              <a:gd name="connsiteY4" fmla="*/ 1248507 h 1373498"/>
              <a:gd name="connsiteX5" fmla="*/ 1183408 w 4128294"/>
              <a:gd name="connsiteY5" fmla="*/ 1361196 h 1373498"/>
              <a:gd name="connsiteX6" fmla="*/ 2189248 w 4128294"/>
              <a:gd name="connsiteY6" fmla="*/ 1368816 h 1373498"/>
              <a:gd name="connsiteX7" fmla="*/ 3141748 w 4128294"/>
              <a:gd name="connsiteY7" fmla="*/ 1345956 h 1373498"/>
              <a:gd name="connsiteX8" fmla="*/ 3705628 w 4128294"/>
              <a:gd name="connsiteY8" fmla="*/ 1262136 h 1373498"/>
              <a:gd name="connsiteX9" fmla="*/ 4071388 w 4128294"/>
              <a:gd name="connsiteY9" fmla="*/ 986636 h 1373498"/>
              <a:gd name="connsiteX10" fmla="*/ 4101868 w 4128294"/>
              <a:gd name="connsiteY10" fmla="*/ 492516 h 1373498"/>
              <a:gd name="connsiteX11" fmla="*/ 3819928 w 4128294"/>
              <a:gd name="connsiteY11" fmla="*/ 309636 h 1373498"/>
              <a:gd name="connsiteX12" fmla="*/ 3096028 w 4128294"/>
              <a:gd name="connsiteY12" fmla="*/ 279156 h 1373498"/>
              <a:gd name="connsiteX13" fmla="*/ 2425468 w 4128294"/>
              <a:gd name="connsiteY13" fmla="*/ 286776 h 1373498"/>
              <a:gd name="connsiteX14" fmla="*/ 1777768 w 4128294"/>
              <a:gd name="connsiteY14" fmla="*/ 294396 h 1373498"/>
              <a:gd name="connsiteX15" fmla="*/ 1312949 w 4128294"/>
              <a:gd name="connsiteY15" fmla="*/ 271536 h 1373498"/>
              <a:gd name="connsiteX16" fmla="*/ 954808 w 4128294"/>
              <a:gd name="connsiteY16" fmla="*/ 141996 h 1373498"/>
              <a:gd name="connsiteX17" fmla="*/ 764308 w 4128294"/>
              <a:gd name="connsiteY17" fmla="*/ 50556 h 1373498"/>
              <a:gd name="connsiteX18" fmla="*/ 596668 w 4128294"/>
              <a:gd name="connsiteY18" fmla="*/ 10845 h 1373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128294" h="1373498">
                <a:moveTo>
                  <a:pt x="596668" y="10845"/>
                </a:moveTo>
                <a:cubicBezTo>
                  <a:pt x="597938" y="43865"/>
                  <a:pt x="851938" y="174345"/>
                  <a:pt x="771928" y="248676"/>
                </a:cubicBezTo>
                <a:cubicBezTo>
                  <a:pt x="691918" y="323007"/>
                  <a:pt x="242338" y="337452"/>
                  <a:pt x="116608" y="456832"/>
                </a:cubicBezTo>
                <a:cubicBezTo>
                  <a:pt x="-9122" y="576212"/>
                  <a:pt x="-16742" y="833010"/>
                  <a:pt x="17548" y="964956"/>
                </a:cubicBezTo>
                <a:cubicBezTo>
                  <a:pt x="51838" y="1096902"/>
                  <a:pt x="128038" y="1182467"/>
                  <a:pt x="322348" y="1248507"/>
                </a:cubicBezTo>
                <a:cubicBezTo>
                  <a:pt x="516658" y="1314547"/>
                  <a:pt x="872258" y="1341145"/>
                  <a:pt x="1183408" y="1361196"/>
                </a:cubicBezTo>
                <a:cubicBezTo>
                  <a:pt x="1494558" y="1381248"/>
                  <a:pt x="1862858" y="1371356"/>
                  <a:pt x="2189248" y="1368816"/>
                </a:cubicBezTo>
                <a:cubicBezTo>
                  <a:pt x="2515638" y="1366276"/>
                  <a:pt x="2889018" y="1363736"/>
                  <a:pt x="3141748" y="1345956"/>
                </a:cubicBezTo>
                <a:cubicBezTo>
                  <a:pt x="3394478" y="1328176"/>
                  <a:pt x="3550688" y="1322023"/>
                  <a:pt x="3705628" y="1262136"/>
                </a:cubicBezTo>
                <a:cubicBezTo>
                  <a:pt x="3860568" y="1202249"/>
                  <a:pt x="4005348" y="1114906"/>
                  <a:pt x="4071388" y="986636"/>
                </a:cubicBezTo>
                <a:cubicBezTo>
                  <a:pt x="4137428" y="858366"/>
                  <a:pt x="4143778" y="605349"/>
                  <a:pt x="4101868" y="492516"/>
                </a:cubicBezTo>
                <a:cubicBezTo>
                  <a:pt x="4059958" y="379683"/>
                  <a:pt x="3987568" y="345196"/>
                  <a:pt x="3819928" y="309636"/>
                </a:cubicBezTo>
                <a:cubicBezTo>
                  <a:pt x="3652288" y="274076"/>
                  <a:pt x="3328438" y="282966"/>
                  <a:pt x="3096028" y="279156"/>
                </a:cubicBezTo>
                <a:lnTo>
                  <a:pt x="2425468" y="286776"/>
                </a:lnTo>
                <a:lnTo>
                  <a:pt x="1777768" y="294396"/>
                </a:lnTo>
                <a:cubicBezTo>
                  <a:pt x="1579648" y="288046"/>
                  <a:pt x="1448839" y="293126"/>
                  <a:pt x="1312949" y="271536"/>
                </a:cubicBezTo>
                <a:cubicBezTo>
                  <a:pt x="1177059" y="249946"/>
                  <a:pt x="1046248" y="168666"/>
                  <a:pt x="954808" y="141996"/>
                </a:cubicBezTo>
                <a:cubicBezTo>
                  <a:pt x="863368" y="115326"/>
                  <a:pt x="823998" y="72415"/>
                  <a:pt x="764308" y="50556"/>
                </a:cubicBezTo>
                <a:cubicBezTo>
                  <a:pt x="704618" y="28697"/>
                  <a:pt x="595398" y="-22175"/>
                  <a:pt x="596668" y="10845"/>
                </a:cubicBezTo>
                <a:close/>
              </a:path>
            </a:pathLst>
          </a:custGeom>
          <a:noFill/>
          <a:ln w="38100">
            <a:solidFill>
              <a:srgbClr val="40404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4" name="Freeform: Shape 43">
            <a:extLst>
              <a:ext uri="{FF2B5EF4-FFF2-40B4-BE49-F238E27FC236}">
                <a16:creationId xmlns:a16="http://schemas.microsoft.com/office/drawing/2014/main" id="{740967F3-F87E-49FE-8CFE-F2837A431CF4}"/>
              </a:ext>
            </a:extLst>
          </p:cNvPr>
          <p:cNvSpPr/>
          <p:nvPr/>
        </p:nvSpPr>
        <p:spPr>
          <a:xfrm>
            <a:off x="3102768" y="1138383"/>
            <a:ext cx="4643006" cy="1347885"/>
          </a:xfrm>
          <a:custGeom>
            <a:avLst/>
            <a:gdLst>
              <a:gd name="connsiteX0" fmla="*/ 1705380 w 4064708"/>
              <a:gd name="connsiteY0" fmla="*/ 1156972 h 1157501"/>
              <a:gd name="connsiteX1" fmla="*/ 1551556 w 4064708"/>
              <a:gd name="connsiteY1" fmla="*/ 951873 h 1157501"/>
              <a:gd name="connsiteX2" fmla="*/ 397874 w 4064708"/>
              <a:gd name="connsiteY2" fmla="*/ 1028785 h 1157501"/>
              <a:gd name="connsiteX3" fmla="*/ 73133 w 4064708"/>
              <a:gd name="connsiteY3" fmla="*/ 823686 h 1157501"/>
              <a:gd name="connsiteX4" fmla="*/ 30404 w 4064708"/>
              <a:gd name="connsiteY4" fmla="*/ 328030 h 1157501"/>
              <a:gd name="connsiteX5" fmla="*/ 449148 w 4064708"/>
              <a:gd name="connsiteY5" fmla="*/ 28927 h 1157501"/>
              <a:gd name="connsiteX6" fmla="*/ 2252311 w 4064708"/>
              <a:gd name="connsiteY6" fmla="*/ 20382 h 1157501"/>
              <a:gd name="connsiteX7" fmla="*/ 3841829 w 4064708"/>
              <a:gd name="connsiteY7" fmla="*/ 105840 h 1157501"/>
              <a:gd name="connsiteX8" fmla="*/ 3850374 w 4064708"/>
              <a:gd name="connsiteY8" fmla="*/ 977511 h 1157501"/>
              <a:gd name="connsiteX9" fmla="*/ 1953208 w 4064708"/>
              <a:gd name="connsiteY9" fmla="*/ 994602 h 1157501"/>
              <a:gd name="connsiteX10" fmla="*/ 1748109 w 4064708"/>
              <a:gd name="connsiteY10" fmla="*/ 1011694 h 1157501"/>
              <a:gd name="connsiteX11" fmla="*/ 1705380 w 4064708"/>
              <a:gd name="connsiteY11" fmla="*/ 1156972 h 1157501"/>
              <a:gd name="connsiteX0" fmla="*/ 1705380 w 4064708"/>
              <a:gd name="connsiteY0" fmla="*/ 1156972 h 1157930"/>
              <a:gd name="connsiteX1" fmla="*/ 1551556 w 4064708"/>
              <a:gd name="connsiteY1" fmla="*/ 951873 h 1157930"/>
              <a:gd name="connsiteX2" fmla="*/ 397874 w 4064708"/>
              <a:gd name="connsiteY2" fmla="*/ 1028785 h 1157930"/>
              <a:gd name="connsiteX3" fmla="*/ 73133 w 4064708"/>
              <a:gd name="connsiteY3" fmla="*/ 823686 h 1157930"/>
              <a:gd name="connsiteX4" fmla="*/ 30404 w 4064708"/>
              <a:gd name="connsiteY4" fmla="*/ 328030 h 1157930"/>
              <a:gd name="connsiteX5" fmla="*/ 449148 w 4064708"/>
              <a:gd name="connsiteY5" fmla="*/ 28927 h 1157930"/>
              <a:gd name="connsiteX6" fmla="*/ 2252311 w 4064708"/>
              <a:gd name="connsiteY6" fmla="*/ 20382 h 1157930"/>
              <a:gd name="connsiteX7" fmla="*/ 3841829 w 4064708"/>
              <a:gd name="connsiteY7" fmla="*/ 105840 h 1157930"/>
              <a:gd name="connsiteX8" fmla="*/ 3850374 w 4064708"/>
              <a:gd name="connsiteY8" fmla="*/ 977511 h 1157930"/>
              <a:gd name="connsiteX9" fmla="*/ 1953208 w 4064708"/>
              <a:gd name="connsiteY9" fmla="*/ 994602 h 1157930"/>
              <a:gd name="connsiteX10" fmla="*/ 1859204 w 4064708"/>
              <a:gd name="connsiteY10" fmla="*/ 1028785 h 1157930"/>
              <a:gd name="connsiteX11" fmla="*/ 1705380 w 4064708"/>
              <a:gd name="connsiteY11" fmla="*/ 1156972 h 1157930"/>
              <a:gd name="connsiteX0" fmla="*/ 1705380 w 4057442"/>
              <a:gd name="connsiteY0" fmla="*/ 1156972 h 1158033"/>
              <a:gd name="connsiteX1" fmla="*/ 1551556 w 4057442"/>
              <a:gd name="connsiteY1" fmla="*/ 951873 h 1158033"/>
              <a:gd name="connsiteX2" fmla="*/ 397874 w 4057442"/>
              <a:gd name="connsiteY2" fmla="*/ 1028785 h 1158033"/>
              <a:gd name="connsiteX3" fmla="*/ 73133 w 4057442"/>
              <a:gd name="connsiteY3" fmla="*/ 823686 h 1158033"/>
              <a:gd name="connsiteX4" fmla="*/ 30404 w 4057442"/>
              <a:gd name="connsiteY4" fmla="*/ 328030 h 1158033"/>
              <a:gd name="connsiteX5" fmla="*/ 449148 w 4057442"/>
              <a:gd name="connsiteY5" fmla="*/ 28927 h 1158033"/>
              <a:gd name="connsiteX6" fmla="*/ 2252311 w 4057442"/>
              <a:gd name="connsiteY6" fmla="*/ 20382 h 1158033"/>
              <a:gd name="connsiteX7" fmla="*/ 3841829 w 4057442"/>
              <a:gd name="connsiteY7" fmla="*/ 105840 h 1158033"/>
              <a:gd name="connsiteX8" fmla="*/ 3850374 w 4057442"/>
              <a:gd name="connsiteY8" fmla="*/ 977511 h 1158033"/>
              <a:gd name="connsiteX9" fmla="*/ 2064303 w 4057442"/>
              <a:gd name="connsiteY9" fmla="*/ 951873 h 1158033"/>
              <a:gd name="connsiteX10" fmla="*/ 1859204 w 4057442"/>
              <a:gd name="connsiteY10" fmla="*/ 1028785 h 1158033"/>
              <a:gd name="connsiteX11" fmla="*/ 1705380 w 4057442"/>
              <a:gd name="connsiteY11" fmla="*/ 1156972 h 1158033"/>
              <a:gd name="connsiteX0" fmla="*/ 1705380 w 4042667"/>
              <a:gd name="connsiteY0" fmla="*/ 1156972 h 1157996"/>
              <a:gd name="connsiteX1" fmla="*/ 1551556 w 4042667"/>
              <a:gd name="connsiteY1" fmla="*/ 951873 h 1157996"/>
              <a:gd name="connsiteX2" fmla="*/ 397874 w 4042667"/>
              <a:gd name="connsiteY2" fmla="*/ 1028785 h 1157996"/>
              <a:gd name="connsiteX3" fmla="*/ 73133 w 4042667"/>
              <a:gd name="connsiteY3" fmla="*/ 823686 h 1157996"/>
              <a:gd name="connsiteX4" fmla="*/ 30404 w 4042667"/>
              <a:gd name="connsiteY4" fmla="*/ 328030 h 1157996"/>
              <a:gd name="connsiteX5" fmla="*/ 449148 w 4042667"/>
              <a:gd name="connsiteY5" fmla="*/ 28927 h 1157996"/>
              <a:gd name="connsiteX6" fmla="*/ 2252311 w 4042667"/>
              <a:gd name="connsiteY6" fmla="*/ 20382 h 1157996"/>
              <a:gd name="connsiteX7" fmla="*/ 3841829 w 4042667"/>
              <a:gd name="connsiteY7" fmla="*/ 105840 h 1157996"/>
              <a:gd name="connsiteX8" fmla="*/ 3850374 w 4042667"/>
              <a:gd name="connsiteY8" fmla="*/ 977511 h 1157996"/>
              <a:gd name="connsiteX9" fmla="*/ 2295039 w 4042667"/>
              <a:gd name="connsiteY9" fmla="*/ 977510 h 1157996"/>
              <a:gd name="connsiteX10" fmla="*/ 1859204 w 4042667"/>
              <a:gd name="connsiteY10" fmla="*/ 1028785 h 1157996"/>
              <a:gd name="connsiteX11" fmla="*/ 1705380 w 4042667"/>
              <a:gd name="connsiteY11" fmla="*/ 1156972 h 1157996"/>
              <a:gd name="connsiteX0" fmla="*/ 1688289 w 4042667"/>
              <a:gd name="connsiteY0" fmla="*/ 1174064 h 1174980"/>
              <a:gd name="connsiteX1" fmla="*/ 1551556 w 4042667"/>
              <a:gd name="connsiteY1" fmla="*/ 951873 h 1174980"/>
              <a:gd name="connsiteX2" fmla="*/ 397874 w 4042667"/>
              <a:gd name="connsiteY2" fmla="*/ 1028785 h 1174980"/>
              <a:gd name="connsiteX3" fmla="*/ 73133 w 4042667"/>
              <a:gd name="connsiteY3" fmla="*/ 823686 h 1174980"/>
              <a:gd name="connsiteX4" fmla="*/ 30404 w 4042667"/>
              <a:gd name="connsiteY4" fmla="*/ 328030 h 1174980"/>
              <a:gd name="connsiteX5" fmla="*/ 449148 w 4042667"/>
              <a:gd name="connsiteY5" fmla="*/ 28927 h 1174980"/>
              <a:gd name="connsiteX6" fmla="*/ 2252311 w 4042667"/>
              <a:gd name="connsiteY6" fmla="*/ 20382 h 1174980"/>
              <a:gd name="connsiteX7" fmla="*/ 3841829 w 4042667"/>
              <a:gd name="connsiteY7" fmla="*/ 105840 h 1174980"/>
              <a:gd name="connsiteX8" fmla="*/ 3850374 w 4042667"/>
              <a:gd name="connsiteY8" fmla="*/ 977511 h 1174980"/>
              <a:gd name="connsiteX9" fmla="*/ 2295039 w 4042667"/>
              <a:gd name="connsiteY9" fmla="*/ 977510 h 1174980"/>
              <a:gd name="connsiteX10" fmla="*/ 1859204 w 4042667"/>
              <a:gd name="connsiteY10" fmla="*/ 1028785 h 1174980"/>
              <a:gd name="connsiteX11" fmla="*/ 1688289 w 4042667"/>
              <a:gd name="connsiteY11" fmla="*/ 1174064 h 1174980"/>
              <a:gd name="connsiteX0" fmla="*/ 1688289 w 4042667"/>
              <a:gd name="connsiteY0" fmla="*/ 1174064 h 1174064"/>
              <a:gd name="connsiteX1" fmla="*/ 1508827 w 4042667"/>
              <a:gd name="connsiteY1" fmla="*/ 1028785 h 1174064"/>
              <a:gd name="connsiteX2" fmla="*/ 397874 w 4042667"/>
              <a:gd name="connsiteY2" fmla="*/ 1028785 h 1174064"/>
              <a:gd name="connsiteX3" fmla="*/ 73133 w 4042667"/>
              <a:gd name="connsiteY3" fmla="*/ 823686 h 1174064"/>
              <a:gd name="connsiteX4" fmla="*/ 30404 w 4042667"/>
              <a:gd name="connsiteY4" fmla="*/ 328030 h 1174064"/>
              <a:gd name="connsiteX5" fmla="*/ 449148 w 4042667"/>
              <a:gd name="connsiteY5" fmla="*/ 28927 h 1174064"/>
              <a:gd name="connsiteX6" fmla="*/ 2252311 w 4042667"/>
              <a:gd name="connsiteY6" fmla="*/ 20382 h 1174064"/>
              <a:gd name="connsiteX7" fmla="*/ 3841829 w 4042667"/>
              <a:gd name="connsiteY7" fmla="*/ 105840 h 1174064"/>
              <a:gd name="connsiteX8" fmla="*/ 3850374 w 4042667"/>
              <a:gd name="connsiteY8" fmla="*/ 977511 h 1174064"/>
              <a:gd name="connsiteX9" fmla="*/ 2295039 w 4042667"/>
              <a:gd name="connsiteY9" fmla="*/ 977510 h 1174064"/>
              <a:gd name="connsiteX10" fmla="*/ 1859204 w 4042667"/>
              <a:gd name="connsiteY10" fmla="*/ 1028785 h 1174064"/>
              <a:gd name="connsiteX11" fmla="*/ 1688289 w 4042667"/>
              <a:gd name="connsiteY11" fmla="*/ 1174064 h 1174064"/>
              <a:gd name="connsiteX0" fmla="*/ 1702636 w 4057014"/>
              <a:gd name="connsiteY0" fmla="*/ 1174064 h 1174064"/>
              <a:gd name="connsiteX1" fmla="*/ 1523174 w 4057014"/>
              <a:gd name="connsiteY1" fmla="*/ 1028785 h 1174064"/>
              <a:gd name="connsiteX2" fmla="*/ 412221 w 4057014"/>
              <a:gd name="connsiteY2" fmla="*/ 1028785 h 1174064"/>
              <a:gd name="connsiteX3" fmla="*/ 53296 w 4057014"/>
              <a:gd name="connsiteY3" fmla="*/ 874961 h 1174064"/>
              <a:gd name="connsiteX4" fmla="*/ 44751 w 4057014"/>
              <a:gd name="connsiteY4" fmla="*/ 328030 h 1174064"/>
              <a:gd name="connsiteX5" fmla="*/ 463495 w 4057014"/>
              <a:gd name="connsiteY5" fmla="*/ 28927 h 1174064"/>
              <a:gd name="connsiteX6" fmla="*/ 2266658 w 4057014"/>
              <a:gd name="connsiteY6" fmla="*/ 20382 h 1174064"/>
              <a:gd name="connsiteX7" fmla="*/ 3856176 w 4057014"/>
              <a:gd name="connsiteY7" fmla="*/ 105840 h 1174064"/>
              <a:gd name="connsiteX8" fmla="*/ 3864721 w 4057014"/>
              <a:gd name="connsiteY8" fmla="*/ 977511 h 1174064"/>
              <a:gd name="connsiteX9" fmla="*/ 2309386 w 4057014"/>
              <a:gd name="connsiteY9" fmla="*/ 977510 h 1174064"/>
              <a:gd name="connsiteX10" fmla="*/ 1873551 w 4057014"/>
              <a:gd name="connsiteY10" fmla="*/ 1028785 h 1174064"/>
              <a:gd name="connsiteX11" fmla="*/ 1702636 w 4057014"/>
              <a:gd name="connsiteY11" fmla="*/ 1174064 h 1174064"/>
              <a:gd name="connsiteX0" fmla="*/ 1692640 w 4047018"/>
              <a:gd name="connsiteY0" fmla="*/ 1175872 h 1175872"/>
              <a:gd name="connsiteX1" fmla="*/ 1513178 w 4047018"/>
              <a:gd name="connsiteY1" fmla="*/ 1030593 h 1175872"/>
              <a:gd name="connsiteX2" fmla="*/ 402225 w 4047018"/>
              <a:gd name="connsiteY2" fmla="*/ 1030593 h 1175872"/>
              <a:gd name="connsiteX3" fmla="*/ 43300 w 4047018"/>
              <a:gd name="connsiteY3" fmla="*/ 876769 h 1175872"/>
              <a:gd name="connsiteX4" fmla="*/ 51847 w 4047018"/>
              <a:gd name="connsiteY4" fmla="*/ 355475 h 1175872"/>
              <a:gd name="connsiteX5" fmla="*/ 453499 w 4047018"/>
              <a:gd name="connsiteY5" fmla="*/ 30735 h 1175872"/>
              <a:gd name="connsiteX6" fmla="*/ 2256662 w 4047018"/>
              <a:gd name="connsiteY6" fmla="*/ 22190 h 1175872"/>
              <a:gd name="connsiteX7" fmla="*/ 3846180 w 4047018"/>
              <a:gd name="connsiteY7" fmla="*/ 107648 h 1175872"/>
              <a:gd name="connsiteX8" fmla="*/ 3854725 w 4047018"/>
              <a:gd name="connsiteY8" fmla="*/ 979319 h 1175872"/>
              <a:gd name="connsiteX9" fmla="*/ 2299390 w 4047018"/>
              <a:gd name="connsiteY9" fmla="*/ 979318 h 1175872"/>
              <a:gd name="connsiteX10" fmla="*/ 1863555 w 4047018"/>
              <a:gd name="connsiteY10" fmla="*/ 1030593 h 1175872"/>
              <a:gd name="connsiteX11" fmla="*/ 1692640 w 4047018"/>
              <a:gd name="connsiteY11" fmla="*/ 1175872 h 1175872"/>
              <a:gd name="connsiteX0" fmla="*/ 1695808 w 4050186"/>
              <a:gd name="connsiteY0" fmla="*/ 1170852 h 1170852"/>
              <a:gd name="connsiteX1" fmla="*/ 1516346 w 4050186"/>
              <a:gd name="connsiteY1" fmla="*/ 1025573 h 1170852"/>
              <a:gd name="connsiteX2" fmla="*/ 405393 w 4050186"/>
              <a:gd name="connsiteY2" fmla="*/ 1025573 h 1170852"/>
              <a:gd name="connsiteX3" fmla="*/ 46468 w 4050186"/>
              <a:gd name="connsiteY3" fmla="*/ 871749 h 1170852"/>
              <a:gd name="connsiteX4" fmla="*/ 55015 w 4050186"/>
              <a:gd name="connsiteY4" fmla="*/ 350455 h 1170852"/>
              <a:gd name="connsiteX5" fmla="*/ 507941 w 4050186"/>
              <a:gd name="connsiteY5" fmla="*/ 102627 h 1170852"/>
              <a:gd name="connsiteX6" fmla="*/ 2259830 w 4050186"/>
              <a:gd name="connsiteY6" fmla="*/ 17170 h 1170852"/>
              <a:gd name="connsiteX7" fmla="*/ 3849348 w 4050186"/>
              <a:gd name="connsiteY7" fmla="*/ 102628 h 1170852"/>
              <a:gd name="connsiteX8" fmla="*/ 3857893 w 4050186"/>
              <a:gd name="connsiteY8" fmla="*/ 974299 h 1170852"/>
              <a:gd name="connsiteX9" fmla="*/ 2302558 w 4050186"/>
              <a:gd name="connsiteY9" fmla="*/ 974298 h 1170852"/>
              <a:gd name="connsiteX10" fmla="*/ 1866723 w 4050186"/>
              <a:gd name="connsiteY10" fmla="*/ 1025573 h 1170852"/>
              <a:gd name="connsiteX11" fmla="*/ 1695808 w 4050186"/>
              <a:gd name="connsiteY11" fmla="*/ 1170852 h 1170852"/>
              <a:gd name="connsiteX0" fmla="*/ 1695808 w 4048600"/>
              <a:gd name="connsiteY0" fmla="*/ 1132793 h 1132793"/>
              <a:gd name="connsiteX1" fmla="*/ 1516346 w 4048600"/>
              <a:gd name="connsiteY1" fmla="*/ 987514 h 1132793"/>
              <a:gd name="connsiteX2" fmla="*/ 405393 w 4048600"/>
              <a:gd name="connsiteY2" fmla="*/ 987514 h 1132793"/>
              <a:gd name="connsiteX3" fmla="*/ 46468 w 4048600"/>
              <a:gd name="connsiteY3" fmla="*/ 833690 h 1132793"/>
              <a:gd name="connsiteX4" fmla="*/ 55015 w 4048600"/>
              <a:gd name="connsiteY4" fmla="*/ 312396 h 1132793"/>
              <a:gd name="connsiteX5" fmla="*/ 507941 w 4048600"/>
              <a:gd name="connsiteY5" fmla="*/ 64568 h 1132793"/>
              <a:gd name="connsiteX6" fmla="*/ 2285467 w 4048600"/>
              <a:gd name="connsiteY6" fmla="*/ 64569 h 1132793"/>
              <a:gd name="connsiteX7" fmla="*/ 3849348 w 4048600"/>
              <a:gd name="connsiteY7" fmla="*/ 64569 h 1132793"/>
              <a:gd name="connsiteX8" fmla="*/ 3857893 w 4048600"/>
              <a:gd name="connsiteY8" fmla="*/ 936240 h 1132793"/>
              <a:gd name="connsiteX9" fmla="*/ 2302558 w 4048600"/>
              <a:gd name="connsiteY9" fmla="*/ 936239 h 1132793"/>
              <a:gd name="connsiteX10" fmla="*/ 1866723 w 4048600"/>
              <a:gd name="connsiteY10" fmla="*/ 987514 h 1132793"/>
              <a:gd name="connsiteX11" fmla="*/ 1695808 w 4048600"/>
              <a:gd name="connsiteY11" fmla="*/ 1132793 h 1132793"/>
              <a:gd name="connsiteX0" fmla="*/ 1695808 w 4043911"/>
              <a:gd name="connsiteY0" fmla="*/ 1092294 h 1092294"/>
              <a:gd name="connsiteX1" fmla="*/ 1516346 w 4043911"/>
              <a:gd name="connsiteY1" fmla="*/ 947015 h 1092294"/>
              <a:gd name="connsiteX2" fmla="*/ 405393 w 4043911"/>
              <a:gd name="connsiteY2" fmla="*/ 947015 h 1092294"/>
              <a:gd name="connsiteX3" fmla="*/ 46468 w 4043911"/>
              <a:gd name="connsiteY3" fmla="*/ 793191 h 1092294"/>
              <a:gd name="connsiteX4" fmla="*/ 55015 w 4043911"/>
              <a:gd name="connsiteY4" fmla="*/ 271897 h 1092294"/>
              <a:gd name="connsiteX5" fmla="*/ 507941 w 4043911"/>
              <a:gd name="connsiteY5" fmla="*/ 24069 h 1092294"/>
              <a:gd name="connsiteX6" fmla="*/ 2285467 w 4043911"/>
              <a:gd name="connsiteY6" fmla="*/ 24070 h 1092294"/>
              <a:gd name="connsiteX7" fmla="*/ 3840802 w 4043911"/>
              <a:gd name="connsiteY7" fmla="*/ 152257 h 1092294"/>
              <a:gd name="connsiteX8" fmla="*/ 3857893 w 4043911"/>
              <a:gd name="connsiteY8" fmla="*/ 895741 h 1092294"/>
              <a:gd name="connsiteX9" fmla="*/ 2302558 w 4043911"/>
              <a:gd name="connsiteY9" fmla="*/ 895740 h 1092294"/>
              <a:gd name="connsiteX10" fmla="*/ 1866723 w 4043911"/>
              <a:gd name="connsiteY10" fmla="*/ 947015 h 1092294"/>
              <a:gd name="connsiteX11" fmla="*/ 1695808 w 4043911"/>
              <a:gd name="connsiteY11" fmla="*/ 1092294 h 1092294"/>
              <a:gd name="connsiteX0" fmla="*/ 1695808 w 4030379"/>
              <a:gd name="connsiteY0" fmla="*/ 1090996 h 1090996"/>
              <a:gd name="connsiteX1" fmla="*/ 1516346 w 4030379"/>
              <a:gd name="connsiteY1" fmla="*/ 945717 h 1090996"/>
              <a:gd name="connsiteX2" fmla="*/ 405393 w 4030379"/>
              <a:gd name="connsiteY2" fmla="*/ 945717 h 1090996"/>
              <a:gd name="connsiteX3" fmla="*/ 46468 w 4030379"/>
              <a:gd name="connsiteY3" fmla="*/ 791893 h 1090996"/>
              <a:gd name="connsiteX4" fmla="*/ 55015 w 4030379"/>
              <a:gd name="connsiteY4" fmla="*/ 270599 h 1090996"/>
              <a:gd name="connsiteX5" fmla="*/ 507941 w 4030379"/>
              <a:gd name="connsiteY5" fmla="*/ 22771 h 1090996"/>
              <a:gd name="connsiteX6" fmla="*/ 2285467 w 4030379"/>
              <a:gd name="connsiteY6" fmla="*/ 22772 h 1090996"/>
              <a:gd name="connsiteX7" fmla="*/ 3815165 w 4030379"/>
              <a:gd name="connsiteY7" fmla="*/ 125321 h 1090996"/>
              <a:gd name="connsiteX8" fmla="*/ 3857893 w 4030379"/>
              <a:gd name="connsiteY8" fmla="*/ 894443 h 1090996"/>
              <a:gd name="connsiteX9" fmla="*/ 2302558 w 4030379"/>
              <a:gd name="connsiteY9" fmla="*/ 894442 h 1090996"/>
              <a:gd name="connsiteX10" fmla="*/ 1866723 w 4030379"/>
              <a:gd name="connsiteY10" fmla="*/ 945717 h 1090996"/>
              <a:gd name="connsiteX11" fmla="*/ 1695808 w 4030379"/>
              <a:gd name="connsiteY11" fmla="*/ 1090996 h 1090996"/>
              <a:gd name="connsiteX0" fmla="*/ 1695808 w 4015071"/>
              <a:gd name="connsiteY0" fmla="*/ 1090996 h 1090996"/>
              <a:gd name="connsiteX1" fmla="*/ 1516346 w 4015071"/>
              <a:gd name="connsiteY1" fmla="*/ 945717 h 1090996"/>
              <a:gd name="connsiteX2" fmla="*/ 405393 w 4015071"/>
              <a:gd name="connsiteY2" fmla="*/ 945717 h 1090996"/>
              <a:gd name="connsiteX3" fmla="*/ 46468 w 4015071"/>
              <a:gd name="connsiteY3" fmla="*/ 791893 h 1090996"/>
              <a:gd name="connsiteX4" fmla="*/ 55015 w 4015071"/>
              <a:gd name="connsiteY4" fmla="*/ 270599 h 1090996"/>
              <a:gd name="connsiteX5" fmla="*/ 507941 w 4015071"/>
              <a:gd name="connsiteY5" fmla="*/ 22771 h 1090996"/>
              <a:gd name="connsiteX6" fmla="*/ 2285467 w 4015071"/>
              <a:gd name="connsiteY6" fmla="*/ 22772 h 1090996"/>
              <a:gd name="connsiteX7" fmla="*/ 3815165 w 4015071"/>
              <a:gd name="connsiteY7" fmla="*/ 125321 h 1090996"/>
              <a:gd name="connsiteX8" fmla="*/ 3832255 w 4015071"/>
              <a:gd name="connsiteY8" fmla="*/ 920080 h 1090996"/>
              <a:gd name="connsiteX9" fmla="*/ 2302558 w 4015071"/>
              <a:gd name="connsiteY9" fmla="*/ 894442 h 1090996"/>
              <a:gd name="connsiteX10" fmla="*/ 1866723 w 4015071"/>
              <a:gd name="connsiteY10" fmla="*/ 945717 h 1090996"/>
              <a:gd name="connsiteX11" fmla="*/ 1695808 w 4015071"/>
              <a:gd name="connsiteY11" fmla="*/ 1090996 h 1090996"/>
              <a:gd name="connsiteX0" fmla="*/ 1695808 w 4069027"/>
              <a:gd name="connsiteY0" fmla="*/ 1090996 h 1090996"/>
              <a:gd name="connsiteX1" fmla="*/ 1516346 w 4069027"/>
              <a:gd name="connsiteY1" fmla="*/ 945717 h 1090996"/>
              <a:gd name="connsiteX2" fmla="*/ 405393 w 4069027"/>
              <a:gd name="connsiteY2" fmla="*/ 945717 h 1090996"/>
              <a:gd name="connsiteX3" fmla="*/ 46468 w 4069027"/>
              <a:gd name="connsiteY3" fmla="*/ 791893 h 1090996"/>
              <a:gd name="connsiteX4" fmla="*/ 55015 w 4069027"/>
              <a:gd name="connsiteY4" fmla="*/ 270599 h 1090996"/>
              <a:gd name="connsiteX5" fmla="*/ 507941 w 4069027"/>
              <a:gd name="connsiteY5" fmla="*/ 22771 h 1090996"/>
              <a:gd name="connsiteX6" fmla="*/ 2285467 w 4069027"/>
              <a:gd name="connsiteY6" fmla="*/ 22772 h 1090996"/>
              <a:gd name="connsiteX7" fmla="*/ 3815165 w 4069027"/>
              <a:gd name="connsiteY7" fmla="*/ 125321 h 1090996"/>
              <a:gd name="connsiteX8" fmla="*/ 3917713 w 4069027"/>
              <a:gd name="connsiteY8" fmla="*/ 877351 h 1090996"/>
              <a:gd name="connsiteX9" fmla="*/ 2302558 w 4069027"/>
              <a:gd name="connsiteY9" fmla="*/ 894442 h 1090996"/>
              <a:gd name="connsiteX10" fmla="*/ 1866723 w 4069027"/>
              <a:gd name="connsiteY10" fmla="*/ 945717 h 1090996"/>
              <a:gd name="connsiteX11" fmla="*/ 1695808 w 4069027"/>
              <a:gd name="connsiteY11" fmla="*/ 1090996 h 1090996"/>
              <a:gd name="connsiteX0" fmla="*/ 1695808 w 4069027"/>
              <a:gd name="connsiteY0" fmla="*/ 1090996 h 1092058"/>
              <a:gd name="connsiteX1" fmla="*/ 1516346 w 4069027"/>
              <a:gd name="connsiteY1" fmla="*/ 945717 h 1092058"/>
              <a:gd name="connsiteX2" fmla="*/ 405393 w 4069027"/>
              <a:gd name="connsiteY2" fmla="*/ 945717 h 1092058"/>
              <a:gd name="connsiteX3" fmla="*/ 46468 w 4069027"/>
              <a:gd name="connsiteY3" fmla="*/ 791893 h 1092058"/>
              <a:gd name="connsiteX4" fmla="*/ 55015 w 4069027"/>
              <a:gd name="connsiteY4" fmla="*/ 270599 h 1092058"/>
              <a:gd name="connsiteX5" fmla="*/ 507941 w 4069027"/>
              <a:gd name="connsiteY5" fmla="*/ 22771 h 1092058"/>
              <a:gd name="connsiteX6" fmla="*/ 2285467 w 4069027"/>
              <a:gd name="connsiteY6" fmla="*/ 22772 h 1092058"/>
              <a:gd name="connsiteX7" fmla="*/ 3815165 w 4069027"/>
              <a:gd name="connsiteY7" fmla="*/ 125321 h 1092058"/>
              <a:gd name="connsiteX8" fmla="*/ 3917713 w 4069027"/>
              <a:gd name="connsiteY8" fmla="*/ 877351 h 1092058"/>
              <a:gd name="connsiteX9" fmla="*/ 2302558 w 4069027"/>
              <a:gd name="connsiteY9" fmla="*/ 894442 h 1092058"/>
              <a:gd name="connsiteX10" fmla="*/ 1969272 w 4069027"/>
              <a:gd name="connsiteY10" fmla="*/ 1005538 h 1092058"/>
              <a:gd name="connsiteX11" fmla="*/ 1695808 w 4069027"/>
              <a:gd name="connsiteY11" fmla="*/ 1090996 h 1092058"/>
              <a:gd name="connsiteX0" fmla="*/ 1618896 w 4069027"/>
              <a:gd name="connsiteY0" fmla="*/ 1313187 h 1313479"/>
              <a:gd name="connsiteX1" fmla="*/ 1516346 w 4069027"/>
              <a:gd name="connsiteY1" fmla="*/ 945717 h 1313479"/>
              <a:gd name="connsiteX2" fmla="*/ 405393 w 4069027"/>
              <a:gd name="connsiteY2" fmla="*/ 945717 h 1313479"/>
              <a:gd name="connsiteX3" fmla="*/ 46468 w 4069027"/>
              <a:gd name="connsiteY3" fmla="*/ 791893 h 1313479"/>
              <a:gd name="connsiteX4" fmla="*/ 55015 w 4069027"/>
              <a:gd name="connsiteY4" fmla="*/ 270599 h 1313479"/>
              <a:gd name="connsiteX5" fmla="*/ 507941 w 4069027"/>
              <a:gd name="connsiteY5" fmla="*/ 22771 h 1313479"/>
              <a:gd name="connsiteX6" fmla="*/ 2285467 w 4069027"/>
              <a:gd name="connsiteY6" fmla="*/ 22772 h 1313479"/>
              <a:gd name="connsiteX7" fmla="*/ 3815165 w 4069027"/>
              <a:gd name="connsiteY7" fmla="*/ 125321 h 1313479"/>
              <a:gd name="connsiteX8" fmla="*/ 3917713 w 4069027"/>
              <a:gd name="connsiteY8" fmla="*/ 877351 h 1313479"/>
              <a:gd name="connsiteX9" fmla="*/ 2302558 w 4069027"/>
              <a:gd name="connsiteY9" fmla="*/ 894442 h 1313479"/>
              <a:gd name="connsiteX10" fmla="*/ 1969272 w 4069027"/>
              <a:gd name="connsiteY10" fmla="*/ 1005538 h 1313479"/>
              <a:gd name="connsiteX11" fmla="*/ 1618896 w 4069027"/>
              <a:gd name="connsiteY11" fmla="*/ 1313187 h 1313479"/>
              <a:gd name="connsiteX0" fmla="*/ 1618896 w 4069027"/>
              <a:gd name="connsiteY0" fmla="*/ 1313187 h 1313276"/>
              <a:gd name="connsiteX1" fmla="*/ 1516346 w 4069027"/>
              <a:gd name="connsiteY1" fmla="*/ 945717 h 1313276"/>
              <a:gd name="connsiteX2" fmla="*/ 405393 w 4069027"/>
              <a:gd name="connsiteY2" fmla="*/ 945717 h 1313276"/>
              <a:gd name="connsiteX3" fmla="*/ 46468 w 4069027"/>
              <a:gd name="connsiteY3" fmla="*/ 791893 h 1313276"/>
              <a:gd name="connsiteX4" fmla="*/ 55015 w 4069027"/>
              <a:gd name="connsiteY4" fmla="*/ 270599 h 1313276"/>
              <a:gd name="connsiteX5" fmla="*/ 507941 w 4069027"/>
              <a:gd name="connsiteY5" fmla="*/ 22771 h 1313276"/>
              <a:gd name="connsiteX6" fmla="*/ 2285467 w 4069027"/>
              <a:gd name="connsiteY6" fmla="*/ 22772 h 1313276"/>
              <a:gd name="connsiteX7" fmla="*/ 3815165 w 4069027"/>
              <a:gd name="connsiteY7" fmla="*/ 125321 h 1313276"/>
              <a:gd name="connsiteX8" fmla="*/ 3917713 w 4069027"/>
              <a:gd name="connsiteY8" fmla="*/ 877351 h 1313276"/>
              <a:gd name="connsiteX9" fmla="*/ 2302558 w 4069027"/>
              <a:gd name="connsiteY9" fmla="*/ 894442 h 1313276"/>
              <a:gd name="connsiteX10" fmla="*/ 1909452 w 4069027"/>
              <a:gd name="connsiteY10" fmla="*/ 979901 h 1313276"/>
              <a:gd name="connsiteX11" fmla="*/ 1618896 w 4069027"/>
              <a:gd name="connsiteY11" fmla="*/ 1313187 h 1313276"/>
              <a:gd name="connsiteX0" fmla="*/ 1618896 w 4068420"/>
              <a:gd name="connsiteY0" fmla="*/ 1313187 h 1313273"/>
              <a:gd name="connsiteX1" fmla="*/ 1516346 w 4068420"/>
              <a:gd name="connsiteY1" fmla="*/ 945717 h 1313273"/>
              <a:gd name="connsiteX2" fmla="*/ 405393 w 4068420"/>
              <a:gd name="connsiteY2" fmla="*/ 945717 h 1313273"/>
              <a:gd name="connsiteX3" fmla="*/ 46468 w 4068420"/>
              <a:gd name="connsiteY3" fmla="*/ 791893 h 1313273"/>
              <a:gd name="connsiteX4" fmla="*/ 55015 w 4068420"/>
              <a:gd name="connsiteY4" fmla="*/ 270599 h 1313273"/>
              <a:gd name="connsiteX5" fmla="*/ 507941 w 4068420"/>
              <a:gd name="connsiteY5" fmla="*/ 22771 h 1313273"/>
              <a:gd name="connsiteX6" fmla="*/ 2285467 w 4068420"/>
              <a:gd name="connsiteY6" fmla="*/ 22772 h 1313273"/>
              <a:gd name="connsiteX7" fmla="*/ 3815165 w 4068420"/>
              <a:gd name="connsiteY7" fmla="*/ 125321 h 1313273"/>
              <a:gd name="connsiteX8" fmla="*/ 3917713 w 4068420"/>
              <a:gd name="connsiteY8" fmla="*/ 877351 h 1313273"/>
              <a:gd name="connsiteX9" fmla="*/ 2311103 w 4068420"/>
              <a:gd name="connsiteY9" fmla="*/ 945716 h 1313273"/>
              <a:gd name="connsiteX10" fmla="*/ 1909452 w 4068420"/>
              <a:gd name="connsiteY10" fmla="*/ 979901 h 1313273"/>
              <a:gd name="connsiteX11" fmla="*/ 1618896 w 4068420"/>
              <a:gd name="connsiteY11" fmla="*/ 1313187 h 1313273"/>
              <a:gd name="connsiteX0" fmla="*/ 1640600 w 4090124"/>
              <a:gd name="connsiteY0" fmla="*/ 1313187 h 1313273"/>
              <a:gd name="connsiteX1" fmla="*/ 1538050 w 4090124"/>
              <a:gd name="connsiteY1" fmla="*/ 945717 h 1313273"/>
              <a:gd name="connsiteX2" fmla="*/ 427097 w 4090124"/>
              <a:gd name="connsiteY2" fmla="*/ 945717 h 1313273"/>
              <a:gd name="connsiteX3" fmla="*/ 33989 w 4090124"/>
              <a:gd name="connsiteY3" fmla="*/ 766255 h 1313273"/>
              <a:gd name="connsiteX4" fmla="*/ 76719 w 4090124"/>
              <a:gd name="connsiteY4" fmla="*/ 270599 h 1313273"/>
              <a:gd name="connsiteX5" fmla="*/ 529645 w 4090124"/>
              <a:gd name="connsiteY5" fmla="*/ 22771 h 1313273"/>
              <a:gd name="connsiteX6" fmla="*/ 2307171 w 4090124"/>
              <a:gd name="connsiteY6" fmla="*/ 22772 h 1313273"/>
              <a:gd name="connsiteX7" fmla="*/ 3836869 w 4090124"/>
              <a:gd name="connsiteY7" fmla="*/ 125321 h 1313273"/>
              <a:gd name="connsiteX8" fmla="*/ 3939417 w 4090124"/>
              <a:gd name="connsiteY8" fmla="*/ 877351 h 1313273"/>
              <a:gd name="connsiteX9" fmla="*/ 2332807 w 4090124"/>
              <a:gd name="connsiteY9" fmla="*/ 945716 h 1313273"/>
              <a:gd name="connsiteX10" fmla="*/ 1931156 w 4090124"/>
              <a:gd name="connsiteY10" fmla="*/ 979901 h 1313273"/>
              <a:gd name="connsiteX11" fmla="*/ 1640600 w 4090124"/>
              <a:gd name="connsiteY11" fmla="*/ 1313187 h 131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90124" h="1313273">
                <a:moveTo>
                  <a:pt x="1640600" y="1313187"/>
                </a:moveTo>
                <a:cubicBezTo>
                  <a:pt x="1575082" y="1307490"/>
                  <a:pt x="1740300" y="1006962"/>
                  <a:pt x="1538050" y="945717"/>
                </a:cubicBezTo>
                <a:cubicBezTo>
                  <a:pt x="1335800" y="884472"/>
                  <a:pt x="677774" y="975627"/>
                  <a:pt x="427097" y="945717"/>
                </a:cubicBezTo>
                <a:cubicBezTo>
                  <a:pt x="176420" y="915807"/>
                  <a:pt x="92385" y="878775"/>
                  <a:pt x="33989" y="766255"/>
                </a:cubicBezTo>
                <a:cubicBezTo>
                  <a:pt x="-24407" y="653735"/>
                  <a:pt x="-5890" y="394513"/>
                  <a:pt x="76719" y="270599"/>
                </a:cubicBezTo>
                <a:cubicBezTo>
                  <a:pt x="159328" y="146685"/>
                  <a:pt x="157903" y="64075"/>
                  <a:pt x="529645" y="22771"/>
                </a:cubicBezTo>
                <a:cubicBezTo>
                  <a:pt x="901387" y="-18533"/>
                  <a:pt x="1755967" y="5680"/>
                  <a:pt x="2307171" y="22772"/>
                </a:cubicBezTo>
                <a:cubicBezTo>
                  <a:pt x="2858375" y="39864"/>
                  <a:pt x="3564828" y="-17109"/>
                  <a:pt x="3836869" y="125321"/>
                </a:cubicBezTo>
                <a:cubicBezTo>
                  <a:pt x="4108910" y="267751"/>
                  <a:pt x="4190094" y="740619"/>
                  <a:pt x="3939417" y="877351"/>
                </a:cubicBezTo>
                <a:cubicBezTo>
                  <a:pt x="3688740" y="1014083"/>
                  <a:pt x="2683184" y="940019"/>
                  <a:pt x="2332807" y="945716"/>
                </a:cubicBezTo>
                <a:cubicBezTo>
                  <a:pt x="1982430" y="951413"/>
                  <a:pt x="2046524" y="918656"/>
                  <a:pt x="1931156" y="979901"/>
                </a:cubicBezTo>
                <a:cubicBezTo>
                  <a:pt x="1815788" y="1041146"/>
                  <a:pt x="1706118" y="1318884"/>
                  <a:pt x="1640600" y="1313187"/>
                </a:cubicBezTo>
                <a:close/>
              </a:path>
            </a:pathLst>
          </a:custGeom>
          <a:noFill/>
          <a:ln w="38100">
            <a:solidFill>
              <a:srgbClr val="40404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9" name="Rectangle: Rounded Corners 28">
            <a:extLst>
              <a:ext uri="{FF2B5EF4-FFF2-40B4-BE49-F238E27FC236}">
                <a16:creationId xmlns:a16="http://schemas.microsoft.com/office/drawing/2014/main" id="{34D57515-3E78-493A-A491-0DE9B3AB5159}"/>
              </a:ext>
            </a:extLst>
          </p:cNvPr>
          <p:cNvSpPr/>
          <p:nvPr/>
        </p:nvSpPr>
        <p:spPr>
          <a:xfrm>
            <a:off x="171451" y="152400"/>
            <a:ext cx="11142170" cy="6572250"/>
          </a:xfrm>
          <a:prstGeom prst="roundRect">
            <a:avLst/>
          </a:prstGeom>
          <a:noFill/>
          <a:ln w="38100">
            <a:solidFill>
              <a:srgbClr val="40404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w="57150">
                <a:solidFill>
                  <a:schemeClr val="tx1"/>
                </a:solidFill>
              </a:ln>
              <a:noFill/>
            </a:endParaRPr>
          </a:p>
        </p:txBody>
      </p:sp>
      <p:sp>
        <p:nvSpPr>
          <p:cNvPr id="30" name="TextBox 29">
            <a:extLst>
              <a:ext uri="{FF2B5EF4-FFF2-40B4-BE49-F238E27FC236}">
                <a16:creationId xmlns:a16="http://schemas.microsoft.com/office/drawing/2014/main" id="{0A10A96B-137D-4A15-B698-00DE395B16EB}"/>
              </a:ext>
            </a:extLst>
          </p:cNvPr>
          <p:cNvSpPr txBox="1"/>
          <p:nvPr/>
        </p:nvSpPr>
        <p:spPr>
          <a:xfrm>
            <a:off x="3408309" y="230871"/>
            <a:ext cx="5375382" cy="523220"/>
          </a:xfrm>
          <a:prstGeom prst="rect">
            <a:avLst/>
          </a:prstGeom>
          <a:noFill/>
        </p:spPr>
        <p:txBody>
          <a:bodyPr wrap="none" rtlCol="0" anchor="ctr">
            <a:spAutoFit/>
          </a:bodyPr>
          <a:lstStyle/>
          <a:p>
            <a:r>
              <a:rPr lang="en-US" altLang="ja-JP" sz="2800" b="1" dirty="0">
                <a:latin typeface="Meiryo" panose="020B0604030504040204" pitchFamily="34" charset="-128"/>
                <a:ea typeface="Meiryo" panose="020B0604030504040204" pitchFamily="34" charset="-128"/>
              </a:rPr>
              <a:t>ROS</a:t>
            </a:r>
            <a:r>
              <a:rPr kumimoji="1" lang="ja-JP" altLang="en-US" sz="2800" b="1" dirty="0">
                <a:latin typeface="Meiryo" panose="020B0604030504040204" pitchFamily="34" charset="-128"/>
                <a:ea typeface="Meiryo" panose="020B0604030504040204" pitchFamily="34" charset="-128"/>
              </a:rPr>
              <a:t>から</a:t>
            </a:r>
            <a:r>
              <a:rPr lang="en-US" altLang="ja-JP" sz="2800" b="1" dirty="0">
                <a:latin typeface="Meiryo" panose="020B0604030504040204" pitchFamily="34" charset="-128"/>
                <a:ea typeface="Meiryo" panose="020B0604030504040204" pitchFamily="34" charset="-128"/>
              </a:rPr>
              <a:t>CAN</a:t>
            </a:r>
            <a:r>
              <a:rPr kumimoji="1" lang="ja-JP" altLang="en-US" sz="2800" b="1" dirty="0">
                <a:latin typeface="Meiryo" panose="020B0604030504040204" pitchFamily="34" charset="-128"/>
                <a:ea typeface="Meiryo" panose="020B0604030504040204" pitchFamily="34" charset="-128"/>
              </a:rPr>
              <a:t>へのデータフロー</a:t>
            </a:r>
          </a:p>
        </p:txBody>
      </p:sp>
    </p:spTree>
    <p:extLst>
      <p:ext uri="{BB962C8B-B14F-4D97-AF65-F5344CB8AC3E}">
        <p14:creationId xmlns:p14="http://schemas.microsoft.com/office/powerpoint/2010/main" val="13270139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up of a computer chip&#10;&#10;Description automatically generated with low confidence">
            <a:extLst>
              <a:ext uri="{FF2B5EF4-FFF2-40B4-BE49-F238E27FC236}">
                <a16:creationId xmlns:a16="http://schemas.microsoft.com/office/drawing/2014/main" id="{E8819B81-F8C9-465A-97CB-8DBB31E2CE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32171" y="4321696"/>
            <a:ext cx="3340973" cy="2128801"/>
          </a:xfrm>
          <a:prstGeom prst="rect">
            <a:avLst/>
          </a:prstGeom>
          <a:ln>
            <a:noFill/>
          </a:ln>
        </p:spPr>
        <p:style>
          <a:lnRef idx="2">
            <a:schemeClr val="dk1"/>
          </a:lnRef>
          <a:fillRef idx="1">
            <a:schemeClr val="lt1"/>
          </a:fillRef>
          <a:effectRef idx="0">
            <a:schemeClr val="dk1"/>
          </a:effectRef>
          <a:fontRef idx="minor">
            <a:schemeClr val="dk1"/>
          </a:fontRef>
        </p:style>
      </p:pic>
      <p:grpSp>
        <p:nvGrpSpPr>
          <p:cNvPr id="13" name="Group 12">
            <a:extLst>
              <a:ext uri="{FF2B5EF4-FFF2-40B4-BE49-F238E27FC236}">
                <a16:creationId xmlns:a16="http://schemas.microsoft.com/office/drawing/2014/main" id="{8A77F473-47CF-49D8-A6A8-47077198B427}"/>
              </a:ext>
            </a:extLst>
          </p:cNvPr>
          <p:cNvGrpSpPr/>
          <p:nvPr/>
        </p:nvGrpSpPr>
        <p:grpSpPr>
          <a:xfrm>
            <a:off x="307701" y="780895"/>
            <a:ext cx="3037496" cy="2062859"/>
            <a:chOff x="4576129" y="466724"/>
            <a:chExt cx="2520000" cy="1440000"/>
          </a:xfrm>
        </p:grpSpPr>
        <p:sp>
          <p:nvSpPr>
            <p:cNvPr id="8" name="Oval 7">
              <a:extLst>
                <a:ext uri="{FF2B5EF4-FFF2-40B4-BE49-F238E27FC236}">
                  <a16:creationId xmlns:a16="http://schemas.microsoft.com/office/drawing/2014/main" id="{70F19439-F323-42AE-B56E-342A89FCBE50}"/>
                </a:ext>
              </a:extLst>
            </p:cNvPr>
            <p:cNvSpPr/>
            <p:nvPr/>
          </p:nvSpPr>
          <p:spPr>
            <a:xfrm>
              <a:off x="4576129" y="466724"/>
              <a:ext cx="2520000" cy="1440000"/>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just"/>
              <a:endParaRPr kumimoji="1" lang="ja-JP" altLang="en-US" sz="2000" b="1" dirty="0"/>
            </a:p>
          </p:txBody>
        </p:sp>
        <p:sp>
          <p:nvSpPr>
            <p:cNvPr id="9" name="TextBox 8">
              <a:extLst>
                <a:ext uri="{FF2B5EF4-FFF2-40B4-BE49-F238E27FC236}">
                  <a16:creationId xmlns:a16="http://schemas.microsoft.com/office/drawing/2014/main" id="{9BC805A2-B1B3-47F5-B7D4-0AE0787C8551}"/>
                </a:ext>
              </a:extLst>
            </p:cNvPr>
            <p:cNvSpPr txBox="1"/>
            <p:nvPr/>
          </p:nvSpPr>
          <p:spPr>
            <a:xfrm>
              <a:off x="4869248" y="1047819"/>
              <a:ext cx="1933763" cy="451178"/>
            </a:xfrm>
            <a:prstGeom prst="rect">
              <a:avLst/>
            </a:prstGeom>
            <a:noFill/>
          </p:spPr>
          <p:txBody>
            <a:bodyPr wrap="none" rtlCol="0" anchor="ctr">
              <a:spAutoFit/>
            </a:bodyPr>
            <a:lstStyle/>
            <a:p>
              <a:pPr algn="ctr"/>
              <a:r>
                <a:rPr kumimoji="1" lang="en-US" altLang="ja-JP" sz="3600" b="1" dirty="0">
                  <a:latin typeface="Meiryo" panose="020B0604030504040204" pitchFamily="34" charset="-128"/>
                  <a:ea typeface="Meiryo" panose="020B0604030504040204" pitchFamily="34" charset="-128"/>
                </a:rPr>
                <a:t>ROS</a:t>
              </a:r>
              <a:r>
                <a:rPr kumimoji="1" lang="ja-JP" altLang="en-US" sz="3600" b="1" dirty="0">
                  <a:latin typeface="Meiryo" panose="020B0604030504040204" pitchFamily="34" charset="-128"/>
                  <a:ea typeface="Meiryo" panose="020B0604030504040204" pitchFamily="34" charset="-128"/>
                </a:rPr>
                <a:t>マスタ</a:t>
              </a:r>
            </a:p>
          </p:txBody>
        </p:sp>
      </p:grpSp>
      <p:cxnSp>
        <p:nvCxnSpPr>
          <p:cNvPr id="43" name="Straight Arrow Connector 42">
            <a:extLst>
              <a:ext uri="{FF2B5EF4-FFF2-40B4-BE49-F238E27FC236}">
                <a16:creationId xmlns:a16="http://schemas.microsoft.com/office/drawing/2014/main" id="{CB908324-77C8-4CDA-858A-CAB81B633CD7}"/>
              </a:ext>
            </a:extLst>
          </p:cNvPr>
          <p:cNvCxnSpPr>
            <a:cxnSpLocks/>
          </p:cNvCxnSpPr>
          <p:nvPr/>
        </p:nvCxnSpPr>
        <p:spPr>
          <a:xfrm>
            <a:off x="2048934" y="2955641"/>
            <a:ext cx="0" cy="1414582"/>
          </a:xfrm>
          <a:prstGeom prst="straightConnector1">
            <a:avLst/>
          </a:prstGeom>
          <a:ln w="1270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5472A1C6-7CCB-4AF1-B62A-EE67A5EC9E80}"/>
              </a:ext>
            </a:extLst>
          </p:cNvPr>
          <p:cNvSpPr txBox="1"/>
          <p:nvPr/>
        </p:nvSpPr>
        <p:spPr>
          <a:xfrm>
            <a:off x="8399201" y="3490699"/>
            <a:ext cx="800219" cy="830997"/>
          </a:xfrm>
          <a:prstGeom prst="rect">
            <a:avLst/>
          </a:prstGeom>
          <a:noFill/>
        </p:spPr>
        <p:txBody>
          <a:bodyPr wrap="none" rtlCol="0" anchor="ctr">
            <a:spAutoFit/>
          </a:bodyPr>
          <a:lstStyle/>
          <a:p>
            <a:pPr algn="ctr"/>
            <a:r>
              <a:rPr kumimoji="1" lang="ja-JP" altLang="en-US" sz="4800" b="1" dirty="0">
                <a:latin typeface="Meiryo" panose="020B0604030504040204" pitchFamily="34" charset="-128"/>
                <a:ea typeface="Meiryo" panose="020B0604030504040204" pitchFamily="34" charset="-128"/>
              </a:rPr>
              <a:t>①</a:t>
            </a:r>
          </a:p>
        </p:txBody>
      </p:sp>
      <p:sp>
        <p:nvSpPr>
          <p:cNvPr id="22" name="TextBox 21">
            <a:extLst>
              <a:ext uri="{FF2B5EF4-FFF2-40B4-BE49-F238E27FC236}">
                <a16:creationId xmlns:a16="http://schemas.microsoft.com/office/drawing/2014/main" id="{BFAC221B-A795-455E-94EF-47433AE239CC}"/>
              </a:ext>
            </a:extLst>
          </p:cNvPr>
          <p:cNvSpPr txBox="1"/>
          <p:nvPr/>
        </p:nvSpPr>
        <p:spPr>
          <a:xfrm>
            <a:off x="7598982" y="2410087"/>
            <a:ext cx="800219" cy="830997"/>
          </a:xfrm>
          <a:prstGeom prst="rect">
            <a:avLst/>
          </a:prstGeom>
          <a:noFill/>
        </p:spPr>
        <p:txBody>
          <a:bodyPr wrap="none" rtlCol="0" anchor="ctr">
            <a:spAutoFit/>
          </a:bodyPr>
          <a:lstStyle/>
          <a:p>
            <a:pPr algn="ctr"/>
            <a:r>
              <a:rPr kumimoji="1" lang="ja-JP" altLang="en-US" sz="4800" b="1" dirty="0">
                <a:latin typeface="Meiryo" panose="020B0604030504040204" pitchFamily="34" charset="-128"/>
                <a:ea typeface="Meiryo" panose="020B0604030504040204" pitchFamily="34" charset="-128"/>
              </a:rPr>
              <a:t>②</a:t>
            </a:r>
          </a:p>
        </p:txBody>
      </p:sp>
      <p:sp>
        <p:nvSpPr>
          <p:cNvPr id="25" name="TextBox 24">
            <a:extLst>
              <a:ext uri="{FF2B5EF4-FFF2-40B4-BE49-F238E27FC236}">
                <a16:creationId xmlns:a16="http://schemas.microsoft.com/office/drawing/2014/main" id="{12B7D72A-6FB7-48DA-8C39-D5DB5E146513}"/>
              </a:ext>
            </a:extLst>
          </p:cNvPr>
          <p:cNvSpPr txBox="1"/>
          <p:nvPr/>
        </p:nvSpPr>
        <p:spPr>
          <a:xfrm>
            <a:off x="1154330" y="3214583"/>
            <a:ext cx="800219" cy="830997"/>
          </a:xfrm>
          <a:prstGeom prst="rect">
            <a:avLst/>
          </a:prstGeom>
          <a:noFill/>
        </p:spPr>
        <p:txBody>
          <a:bodyPr wrap="none" rtlCol="0" anchor="ctr">
            <a:spAutoFit/>
          </a:bodyPr>
          <a:lstStyle/>
          <a:p>
            <a:pPr algn="ctr"/>
            <a:r>
              <a:rPr kumimoji="1" lang="ja-JP" altLang="en-US" sz="4800" b="1" dirty="0">
                <a:latin typeface="Meiryo" panose="020B0604030504040204" pitchFamily="34" charset="-128"/>
                <a:ea typeface="Meiryo" panose="020B0604030504040204" pitchFamily="34" charset="-128"/>
              </a:rPr>
              <a:t>④</a:t>
            </a:r>
          </a:p>
        </p:txBody>
      </p:sp>
      <p:cxnSp>
        <p:nvCxnSpPr>
          <p:cNvPr id="33" name="Straight Arrow Connector 32">
            <a:extLst>
              <a:ext uri="{FF2B5EF4-FFF2-40B4-BE49-F238E27FC236}">
                <a16:creationId xmlns:a16="http://schemas.microsoft.com/office/drawing/2014/main" id="{13B8B3B1-3BEE-4308-9564-02A4BD2A0501}"/>
              </a:ext>
            </a:extLst>
          </p:cNvPr>
          <p:cNvCxnSpPr>
            <a:cxnSpLocks/>
          </p:cNvCxnSpPr>
          <p:nvPr/>
        </p:nvCxnSpPr>
        <p:spPr>
          <a:xfrm flipV="1">
            <a:off x="9375864" y="3216110"/>
            <a:ext cx="0" cy="1035220"/>
          </a:xfrm>
          <a:prstGeom prst="straightConnector1">
            <a:avLst/>
          </a:prstGeom>
          <a:ln w="1270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A9D9F80F-DF2D-4653-A1B9-E9AD68A42D99}"/>
              </a:ext>
            </a:extLst>
          </p:cNvPr>
          <p:cNvSpPr txBox="1"/>
          <p:nvPr/>
        </p:nvSpPr>
        <p:spPr>
          <a:xfrm>
            <a:off x="9473328" y="3318542"/>
            <a:ext cx="2781723" cy="954107"/>
          </a:xfrm>
          <a:prstGeom prst="rect">
            <a:avLst/>
          </a:prstGeom>
          <a:noFill/>
        </p:spPr>
        <p:txBody>
          <a:bodyPr wrap="none" rtlCol="0" anchor="ctr">
            <a:spAutoFit/>
          </a:bodyPr>
          <a:lstStyle/>
          <a:p>
            <a:pPr algn="ctr"/>
            <a:r>
              <a:rPr kumimoji="1" lang="en-US" altLang="ja-JP" sz="2800" b="1" dirty="0">
                <a:latin typeface="Meiryo" panose="020B0604030504040204" pitchFamily="34" charset="-128"/>
                <a:ea typeface="Meiryo" panose="020B0604030504040204" pitchFamily="34" charset="-128"/>
              </a:rPr>
              <a:t>CAN</a:t>
            </a:r>
            <a:r>
              <a:rPr kumimoji="1" lang="ja-JP" altLang="en-US" sz="2800" b="1" dirty="0">
                <a:latin typeface="Meiryo" panose="020B0604030504040204" pitchFamily="34" charset="-128"/>
                <a:ea typeface="Meiryo" panose="020B0604030504040204" pitchFamily="34" charset="-128"/>
              </a:rPr>
              <a:t>デバイスを</a:t>
            </a:r>
            <a:endParaRPr kumimoji="1" lang="en-US" altLang="ja-JP" sz="2800" b="1" dirty="0">
              <a:latin typeface="Meiryo" panose="020B0604030504040204" pitchFamily="34" charset="-128"/>
              <a:ea typeface="Meiryo" panose="020B0604030504040204" pitchFamily="34" charset="-128"/>
            </a:endParaRPr>
          </a:p>
          <a:p>
            <a:pPr algn="ctr"/>
            <a:r>
              <a:rPr kumimoji="1" lang="ja-JP" altLang="en-US" sz="2800" b="1" dirty="0">
                <a:latin typeface="Meiryo" panose="020B0604030504040204" pitchFamily="34" charset="-128"/>
                <a:ea typeface="Meiryo" panose="020B0604030504040204" pitchFamily="34" charset="-128"/>
              </a:rPr>
              <a:t>変換基板に接続</a:t>
            </a:r>
          </a:p>
        </p:txBody>
      </p:sp>
      <p:sp>
        <p:nvSpPr>
          <p:cNvPr id="39" name="TextBox 38">
            <a:extLst>
              <a:ext uri="{FF2B5EF4-FFF2-40B4-BE49-F238E27FC236}">
                <a16:creationId xmlns:a16="http://schemas.microsoft.com/office/drawing/2014/main" id="{A27A1A2F-140C-45FC-A7B8-D198B8B2AE93}"/>
              </a:ext>
            </a:extLst>
          </p:cNvPr>
          <p:cNvSpPr txBox="1"/>
          <p:nvPr/>
        </p:nvSpPr>
        <p:spPr>
          <a:xfrm>
            <a:off x="2954530" y="1352541"/>
            <a:ext cx="6786573" cy="954107"/>
          </a:xfrm>
          <a:prstGeom prst="rect">
            <a:avLst/>
          </a:prstGeom>
          <a:noFill/>
        </p:spPr>
        <p:txBody>
          <a:bodyPr wrap="square" rtlCol="0" anchor="ctr">
            <a:spAutoFit/>
          </a:bodyPr>
          <a:lstStyle/>
          <a:p>
            <a:pPr algn="ctr"/>
            <a:r>
              <a:rPr kumimoji="1" lang="ja-JP" altLang="en-US" sz="2800" b="1" dirty="0">
                <a:latin typeface="Meiryo" panose="020B0604030504040204" pitchFamily="34" charset="-128"/>
                <a:ea typeface="Meiryo" panose="020B0604030504040204" pitchFamily="34" charset="-128"/>
              </a:rPr>
              <a:t>受信したデータに基づいたトピック</a:t>
            </a:r>
            <a:endParaRPr kumimoji="1" lang="en-US" altLang="ja-JP" sz="2800" b="1" dirty="0">
              <a:latin typeface="Meiryo" panose="020B0604030504040204" pitchFamily="34" charset="-128"/>
              <a:ea typeface="Meiryo" panose="020B0604030504040204" pitchFamily="34" charset="-128"/>
            </a:endParaRPr>
          </a:p>
          <a:p>
            <a:pPr algn="ctr"/>
            <a:r>
              <a:rPr lang="ja-JP" altLang="en-US" sz="2800" b="1" dirty="0">
                <a:latin typeface="Meiryo" panose="020B0604030504040204" pitchFamily="34" charset="-128"/>
                <a:ea typeface="Meiryo" panose="020B0604030504040204" pitchFamily="34" charset="-128"/>
              </a:rPr>
              <a:t>＆パブリッシャを動的に生成</a:t>
            </a:r>
            <a:endParaRPr kumimoji="1" lang="en-US" altLang="ja-JP" sz="2800" b="1" dirty="0">
              <a:latin typeface="Meiryo" panose="020B0604030504040204" pitchFamily="34" charset="-128"/>
              <a:ea typeface="Meiryo" panose="020B0604030504040204" pitchFamily="34" charset="-128"/>
            </a:endParaRPr>
          </a:p>
        </p:txBody>
      </p:sp>
      <p:sp>
        <p:nvSpPr>
          <p:cNvPr id="40" name="TextBox 39">
            <a:extLst>
              <a:ext uri="{FF2B5EF4-FFF2-40B4-BE49-F238E27FC236}">
                <a16:creationId xmlns:a16="http://schemas.microsoft.com/office/drawing/2014/main" id="{44FD1F00-DB83-4443-A771-C9960E27E20F}"/>
              </a:ext>
            </a:extLst>
          </p:cNvPr>
          <p:cNvSpPr txBox="1"/>
          <p:nvPr/>
        </p:nvSpPr>
        <p:spPr>
          <a:xfrm>
            <a:off x="3454418" y="5254160"/>
            <a:ext cx="5321067" cy="1077218"/>
          </a:xfrm>
          <a:prstGeom prst="rect">
            <a:avLst/>
          </a:prstGeom>
          <a:noFill/>
        </p:spPr>
        <p:txBody>
          <a:bodyPr wrap="square" rtlCol="0" anchor="ctr">
            <a:spAutoFit/>
          </a:bodyPr>
          <a:lstStyle/>
          <a:p>
            <a:pPr algn="ctr"/>
            <a:r>
              <a:rPr lang="en-US" altLang="ja-JP" sz="3200" b="1" dirty="0">
                <a:latin typeface="Meiryo" panose="020B0604030504040204" pitchFamily="34" charset="-128"/>
                <a:ea typeface="Meiryo" panose="020B0604030504040204" pitchFamily="34" charset="-128"/>
              </a:rPr>
              <a:t>ROS</a:t>
            </a:r>
            <a:r>
              <a:rPr lang="ja-JP" altLang="en-US" sz="3200" b="1" dirty="0">
                <a:latin typeface="Meiryo" panose="020B0604030504040204" pitchFamily="34" charset="-128"/>
                <a:ea typeface="Meiryo" panose="020B0604030504040204" pitchFamily="34" charset="-128"/>
              </a:rPr>
              <a:t>マスタ経由で他ノードとの通信経路を確立</a:t>
            </a:r>
            <a:endParaRPr kumimoji="1" lang="en-US" altLang="ja-JP" sz="3200" b="1" dirty="0">
              <a:latin typeface="Meiryo" panose="020B0604030504040204" pitchFamily="34" charset="-128"/>
              <a:ea typeface="Meiryo" panose="020B0604030504040204" pitchFamily="34" charset="-128"/>
            </a:endParaRPr>
          </a:p>
        </p:txBody>
      </p:sp>
      <p:sp>
        <p:nvSpPr>
          <p:cNvPr id="41" name="Freeform: Shape 40">
            <a:extLst>
              <a:ext uri="{FF2B5EF4-FFF2-40B4-BE49-F238E27FC236}">
                <a16:creationId xmlns:a16="http://schemas.microsoft.com/office/drawing/2014/main" id="{38FE04F4-2E85-4A17-A2DD-EF9BB8239AB0}"/>
              </a:ext>
            </a:extLst>
          </p:cNvPr>
          <p:cNvSpPr/>
          <p:nvPr/>
        </p:nvSpPr>
        <p:spPr>
          <a:xfrm>
            <a:off x="3508580" y="4822946"/>
            <a:ext cx="5174839" cy="1479345"/>
          </a:xfrm>
          <a:custGeom>
            <a:avLst/>
            <a:gdLst>
              <a:gd name="connsiteX0" fmla="*/ 612754 w 4302211"/>
              <a:gd name="connsiteY0" fmla="*/ 13705 h 1360630"/>
              <a:gd name="connsiteX1" fmla="*/ 757534 w 4302211"/>
              <a:gd name="connsiteY1" fmla="*/ 234685 h 1360630"/>
              <a:gd name="connsiteX2" fmla="*/ 56494 w 4302211"/>
              <a:gd name="connsiteY2" fmla="*/ 417565 h 1360630"/>
              <a:gd name="connsiteX3" fmla="*/ 71734 w 4302211"/>
              <a:gd name="connsiteY3" fmla="*/ 813805 h 1360630"/>
              <a:gd name="connsiteX4" fmla="*/ 307954 w 4302211"/>
              <a:gd name="connsiteY4" fmla="*/ 1217665 h 1360630"/>
              <a:gd name="connsiteX5" fmla="*/ 1169014 w 4302211"/>
              <a:gd name="connsiteY5" fmla="*/ 1347205 h 1360630"/>
              <a:gd name="connsiteX6" fmla="*/ 2174854 w 4302211"/>
              <a:gd name="connsiteY6" fmla="*/ 1354825 h 1360630"/>
              <a:gd name="connsiteX7" fmla="*/ 3127354 w 4302211"/>
              <a:gd name="connsiteY7" fmla="*/ 1331965 h 1360630"/>
              <a:gd name="connsiteX8" fmla="*/ 3691234 w 4302211"/>
              <a:gd name="connsiteY8" fmla="*/ 1248145 h 1360630"/>
              <a:gd name="connsiteX9" fmla="*/ 4247494 w 4302211"/>
              <a:gd name="connsiteY9" fmla="*/ 905245 h 1360630"/>
              <a:gd name="connsiteX10" fmla="*/ 4224634 w 4302211"/>
              <a:gd name="connsiteY10" fmla="*/ 478525 h 1360630"/>
              <a:gd name="connsiteX11" fmla="*/ 3744574 w 4302211"/>
              <a:gd name="connsiteY11" fmla="*/ 234685 h 1360630"/>
              <a:gd name="connsiteX12" fmla="*/ 3104494 w 4302211"/>
              <a:gd name="connsiteY12" fmla="*/ 219445 h 1360630"/>
              <a:gd name="connsiteX13" fmla="*/ 2487274 w 4302211"/>
              <a:gd name="connsiteY13" fmla="*/ 234685 h 1360630"/>
              <a:gd name="connsiteX14" fmla="*/ 1755754 w 4302211"/>
              <a:gd name="connsiteY14" fmla="*/ 257545 h 1360630"/>
              <a:gd name="connsiteX15" fmla="*/ 1321414 w 4302211"/>
              <a:gd name="connsiteY15" fmla="*/ 242305 h 1360630"/>
              <a:gd name="connsiteX16" fmla="*/ 940414 w 4302211"/>
              <a:gd name="connsiteY16" fmla="*/ 128005 h 1360630"/>
              <a:gd name="connsiteX17" fmla="*/ 749914 w 4302211"/>
              <a:gd name="connsiteY17" fmla="*/ 36565 h 1360630"/>
              <a:gd name="connsiteX18" fmla="*/ 612754 w 4302211"/>
              <a:gd name="connsiteY18" fmla="*/ 13705 h 1360630"/>
              <a:gd name="connsiteX0" fmla="*/ 646093 w 4335550"/>
              <a:gd name="connsiteY0" fmla="*/ 13705 h 1360630"/>
              <a:gd name="connsiteX1" fmla="*/ 790873 w 4335550"/>
              <a:gd name="connsiteY1" fmla="*/ 234685 h 1360630"/>
              <a:gd name="connsiteX2" fmla="*/ 89833 w 4335550"/>
              <a:gd name="connsiteY2" fmla="*/ 417565 h 1360630"/>
              <a:gd name="connsiteX3" fmla="*/ 36493 w 4335550"/>
              <a:gd name="connsiteY3" fmla="*/ 950965 h 1360630"/>
              <a:gd name="connsiteX4" fmla="*/ 341293 w 4335550"/>
              <a:gd name="connsiteY4" fmla="*/ 1217665 h 1360630"/>
              <a:gd name="connsiteX5" fmla="*/ 1202353 w 4335550"/>
              <a:gd name="connsiteY5" fmla="*/ 1347205 h 1360630"/>
              <a:gd name="connsiteX6" fmla="*/ 2208193 w 4335550"/>
              <a:gd name="connsiteY6" fmla="*/ 1354825 h 1360630"/>
              <a:gd name="connsiteX7" fmla="*/ 3160693 w 4335550"/>
              <a:gd name="connsiteY7" fmla="*/ 1331965 h 1360630"/>
              <a:gd name="connsiteX8" fmla="*/ 3724573 w 4335550"/>
              <a:gd name="connsiteY8" fmla="*/ 1248145 h 1360630"/>
              <a:gd name="connsiteX9" fmla="*/ 4280833 w 4335550"/>
              <a:gd name="connsiteY9" fmla="*/ 905245 h 1360630"/>
              <a:gd name="connsiteX10" fmla="*/ 4257973 w 4335550"/>
              <a:gd name="connsiteY10" fmla="*/ 478525 h 1360630"/>
              <a:gd name="connsiteX11" fmla="*/ 3777913 w 4335550"/>
              <a:gd name="connsiteY11" fmla="*/ 234685 h 1360630"/>
              <a:gd name="connsiteX12" fmla="*/ 3137833 w 4335550"/>
              <a:gd name="connsiteY12" fmla="*/ 219445 h 1360630"/>
              <a:gd name="connsiteX13" fmla="*/ 2520613 w 4335550"/>
              <a:gd name="connsiteY13" fmla="*/ 234685 h 1360630"/>
              <a:gd name="connsiteX14" fmla="*/ 1789093 w 4335550"/>
              <a:gd name="connsiteY14" fmla="*/ 257545 h 1360630"/>
              <a:gd name="connsiteX15" fmla="*/ 1354753 w 4335550"/>
              <a:gd name="connsiteY15" fmla="*/ 242305 h 1360630"/>
              <a:gd name="connsiteX16" fmla="*/ 973753 w 4335550"/>
              <a:gd name="connsiteY16" fmla="*/ 128005 h 1360630"/>
              <a:gd name="connsiteX17" fmla="*/ 783253 w 4335550"/>
              <a:gd name="connsiteY17" fmla="*/ 36565 h 1360630"/>
              <a:gd name="connsiteX18" fmla="*/ 646093 w 4335550"/>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53528 w 4351245"/>
              <a:gd name="connsiteY12" fmla="*/ 219445 h 1360630"/>
              <a:gd name="connsiteX13" fmla="*/ 2536308 w 4351245"/>
              <a:gd name="connsiteY13" fmla="*/ 234685 h 1360630"/>
              <a:gd name="connsiteX14" fmla="*/ 1804788 w 4351245"/>
              <a:gd name="connsiteY14" fmla="*/ 257545 h 1360630"/>
              <a:gd name="connsiteX15" fmla="*/ 1370448 w 4351245"/>
              <a:gd name="connsiteY15" fmla="*/ 24230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53528 w 4351245"/>
              <a:gd name="connsiteY12" fmla="*/ 219445 h 1360630"/>
              <a:gd name="connsiteX13" fmla="*/ 2536308 w 4351245"/>
              <a:gd name="connsiteY13" fmla="*/ 234685 h 1360630"/>
              <a:gd name="connsiteX14" fmla="*/ 1804788 w 4351245"/>
              <a:gd name="connsiteY14" fmla="*/ 257545 h 1360630"/>
              <a:gd name="connsiteX15" fmla="*/ 989448 w 4351245"/>
              <a:gd name="connsiteY15" fmla="*/ 128005 h 1360630"/>
              <a:gd name="connsiteX16" fmla="*/ 798948 w 4351245"/>
              <a:gd name="connsiteY16" fmla="*/ 36565 h 1360630"/>
              <a:gd name="connsiteX17" fmla="*/ 661788 w 4351245"/>
              <a:gd name="connsiteY17"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53528 w 4351245"/>
              <a:gd name="connsiteY12" fmla="*/ 219445 h 1360630"/>
              <a:gd name="connsiteX13" fmla="*/ 2536308 w 4351245"/>
              <a:gd name="connsiteY13" fmla="*/ 234685 h 1360630"/>
              <a:gd name="connsiteX14" fmla="*/ 1804788 w 4351245"/>
              <a:gd name="connsiteY14" fmla="*/ 257545 h 1360630"/>
              <a:gd name="connsiteX15" fmla="*/ 1347589 w 4351245"/>
              <a:gd name="connsiteY15" fmla="*/ 25754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30668 w 4351245"/>
              <a:gd name="connsiteY12" fmla="*/ 265165 h 1360630"/>
              <a:gd name="connsiteX13" fmla="*/ 2536308 w 4351245"/>
              <a:gd name="connsiteY13" fmla="*/ 234685 h 1360630"/>
              <a:gd name="connsiteX14" fmla="*/ 1804788 w 4351245"/>
              <a:gd name="connsiteY14" fmla="*/ 257545 h 1360630"/>
              <a:gd name="connsiteX15" fmla="*/ 1347589 w 4351245"/>
              <a:gd name="connsiteY15" fmla="*/ 25754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30668 w 4351245"/>
              <a:gd name="connsiteY12" fmla="*/ 265165 h 1360630"/>
              <a:gd name="connsiteX13" fmla="*/ 2490588 w 4351245"/>
              <a:gd name="connsiteY13" fmla="*/ 295645 h 1360630"/>
              <a:gd name="connsiteX14" fmla="*/ 1804788 w 4351245"/>
              <a:gd name="connsiteY14" fmla="*/ 257545 h 1360630"/>
              <a:gd name="connsiteX15" fmla="*/ 1347589 w 4351245"/>
              <a:gd name="connsiteY15" fmla="*/ 25754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30668 w 4351245"/>
              <a:gd name="connsiteY12" fmla="*/ 265165 h 1360630"/>
              <a:gd name="connsiteX13" fmla="*/ 2460108 w 4351245"/>
              <a:gd name="connsiteY13" fmla="*/ 272785 h 1360630"/>
              <a:gd name="connsiteX14" fmla="*/ 1804788 w 4351245"/>
              <a:gd name="connsiteY14" fmla="*/ 257545 h 1360630"/>
              <a:gd name="connsiteX15" fmla="*/ 1347589 w 4351245"/>
              <a:gd name="connsiteY15" fmla="*/ 25754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48131"/>
              <a:gd name="connsiteY0" fmla="*/ 13705 h 1360630"/>
              <a:gd name="connsiteX1" fmla="*/ 806568 w 4348131"/>
              <a:gd name="connsiteY1" fmla="*/ 234685 h 1360630"/>
              <a:gd name="connsiteX2" fmla="*/ 105528 w 4348131"/>
              <a:gd name="connsiteY2" fmla="*/ 417565 h 1360630"/>
              <a:gd name="connsiteX3" fmla="*/ 52188 w 4348131"/>
              <a:gd name="connsiteY3" fmla="*/ 950965 h 1360630"/>
              <a:gd name="connsiteX4" fmla="*/ 356988 w 4348131"/>
              <a:gd name="connsiteY4" fmla="*/ 1217665 h 1360630"/>
              <a:gd name="connsiteX5" fmla="*/ 1218048 w 4348131"/>
              <a:gd name="connsiteY5" fmla="*/ 1347205 h 1360630"/>
              <a:gd name="connsiteX6" fmla="*/ 2223888 w 4348131"/>
              <a:gd name="connsiteY6" fmla="*/ 1354825 h 1360630"/>
              <a:gd name="connsiteX7" fmla="*/ 3176388 w 4348131"/>
              <a:gd name="connsiteY7" fmla="*/ 1331965 h 1360630"/>
              <a:gd name="connsiteX8" fmla="*/ 3740268 w 4348131"/>
              <a:gd name="connsiteY8" fmla="*/ 1248145 h 1360630"/>
              <a:gd name="connsiteX9" fmla="*/ 4296528 w 4348131"/>
              <a:gd name="connsiteY9" fmla="*/ 905245 h 1360630"/>
              <a:gd name="connsiteX10" fmla="*/ 4273668 w 4348131"/>
              <a:gd name="connsiteY10" fmla="*/ 478525 h 1360630"/>
              <a:gd name="connsiteX11" fmla="*/ 3854568 w 4348131"/>
              <a:gd name="connsiteY11" fmla="*/ 295645 h 1360630"/>
              <a:gd name="connsiteX12" fmla="*/ 3130668 w 4348131"/>
              <a:gd name="connsiteY12" fmla="*/ 265165 h 1360630"/>
              <a:gd name="connsiteX13" fmla="*/ 2460108 w 4348131"/>
              <a:gd name="connsiteY13" fmla="*/ 272785 h 1360630"/>
              <a:gd name="connsiteX14" fmla="*/ 1804788 w 4348131"/>
              <a:gd name="connsiteY14" fmla="*/ 257545 h 1360630"/>
              <a:gd name="connsiteX15" fmla="*/ 1347589 w 4348131"/>
              <a:gd name="connsiteY15" fmla="*/ 257545 h 1360630"/>
              <a:gd name="connsiteX16" fmla="*/ 989448 w 4348131"/>
              <a:gd name="connsiteY16" fmla="*/ 128005 h 1360630"/>
              <a:gd name="connsiteX17" fmla="*/ 798948 w 4348131"/>
              <a:gd name="connsiteY17" fmla="*/ 36565 h 1360630"/>
              <a:gd name="connsiteX18" fmla="*/ 661788 w 4348131"/>
              <a:gd name="connsiteY18" fmla="*/ 13705 h 1360630"/>
              <a:gd name="connsiteX0" fmla="*/ 661788 w 4348131"/>
              <a:gd name="connsiteY0" fmla="*/ 13705 h 1360630"/>
              <a:gd name="connsiteX1" fmla="*/ 806568 w 4348131"/>
              <a:gd name="connsiteY1" fmla="*/ 234685 h 1360630"/>
              <a:gd name="connsiteX2" fmla="*/ 105528 w 4348131"/>
              <a:gd name="connsiteY2" fmla="*/ 417565 h 1360630"/>
              <a:gd name="connsiteX3" fmla="*/ 52188 w 4348131"/>
              <a:gd name="connsiteY3" fmla="*/ 950965 h 1360630"/>
              <a:gd name="connsiteX4" fmla="*/ 356988 w 4348131"/>
              <a:gd name="connsiteY4" fmla="*/ 1217665 h 1360630"/>
              <a:gd name="connsiteX5" fmla="*/ 1218048 w 4348131"/>
              <a:gd name="connsiteY5" fmla="*/ 1347205 h 1360630"/>
              <a:gd name="connsiteX6" fmla="*/ 2223888 w 4348131"/>
              <a:gd name="connsiteY6" fmla="*/ 1354825 h 1360630"/>
              <a:gd name="connsiteX7" fmla="*/ 3176388 w 4348131"/>
              <a:gd name="connsiteY7" fmla="*/ 1331965 h 1360630"/>
              <a:gd name="connsiteX8" fmla="*/ 3740268 w 4348131"/>
              <a:gd name="connsiteY8" fmla="*/ 1248145 h 1360630"/>
              <a:gd name="connsiteX9" fmla="*/ 4296528 w 4348131"/>
              <a:gd name="connsiteY9" fmla="*/ 905245 h 1360630"/>
              <a:gd name="connsiteX10" fmla="*/ 4273668 w 4348131"/>
              <a:gd name="connsiteY10" fmla="*/ 478525 h 1360630"/>
              <a:gd name="connsiteX11" fmla="*/ 3854568 w 4348131"/>
              <a:gd name="connsiteY11" fmla="*/ 295645 h 1360630"/>
              <a:gd name="connsiteX12" fmla="*/ 3130668 w 4348131"/>
              <a:gd name="connsiteY12" fmla="*/ 265165 h 1360630"/>
              <a:gd name="connsiteX13" fmla="*/ 2460108 w 4348131"/>
              <a:gd name="connsiteY13" fmla="*/ 272785 h 1360630"/>
              <a:gd name="connsiteX14" fmla="*/ 1812408 w 4348131"/>
              <a:gd name="connsiteY14" fmla="*/ 280405 h 1360630"/>
              <a:gd name="connsiteX15" fmla="*/ 1347589 w 4348131"/>
              <a:gd name="connsiteY15" fmla="*/ 257545 h 1360630"/>
              <a:gd name="connsiteX16" fmla="*/ 989448 w 4348131"/>
              <a:gd name="connsiteY16" fmla="*/ 128005 h 1360630"/>
              <a:gd name="connsiteX17" fmla="*/ 798948 w 4348131"/>
              <a:gd name="connsiteY17" fmla="*/ 36565 h 1360630"/>
              <a:gd name="connsiteX18" fmla="*/ 661788 w 4348131"/>
              <a:gd name="connsiteY18" fmla="*/ 13705 h 1360630"/>
              <a:gd name="connsiteX0" fmla="*/ 661788 w 4279504"/>
              <a:gd name="connsiteY0" fmla="*/ 13705 h 1360630"/>
              <a:gd name="connsiteX1" fmla="*/ 806568 w 4279504"/>
              <a:gd name="connsiteY1" fmla="*/ 234685 h 1360630"/>
              <a:gd name="connsiteX2" fmla="*/ 105528 w 4279504"/>
              <a:gd name="connsiteY2" fmla="*/ 417565 h 1360630"/>
              <a:gd name="connsiteX3" fmla="*/ 52188 w 4279504"/>
              <a:gd name="connsiteY3" fmla="*/ 950965 h 1360630"/>
              <a:gd name="connsiteX4" fmla="*/ 356988 w 4279504"/>
              <a:gd name="connsiteY4" fmla="*/ 1217665 h 1360630"/>
              <a:gd name="connsiteX5" fmla="*/ 1218048 w 4279504"/>
              <a:gd name="connsiteY5" fmla="*/ 1347205 h 1360630"/>
              <a:gd name="connsiteX6" fmla="*/ 2223888 w 4279504"/>
              <a:gd name="connsiteY6" fmla="*/ 1354825 h 1360630"/>
              <a:gd name="connsiteX7" fmla="*/ 3176388 w 4279504"/>
              <a:gd name="connsiteY7" fmla="*/ 1331965 h 1360630"/>
              <a:gd name="connsiteX8" fmla="*/ 3740268 w 4279504"/>
              <a:gd name="connsiteY8" fmla="*/ 1248145 h 1360630"/>
              <a:gd name="connsiteX9" fmla="*/ 4075548 w 4279504"/>
              <a:gd name="connsiteY9" fmla="*/ 1090597 h 1360630"/>
              <a:gd name="connsiteX10" fmla="*/ 4273668 w 4279504"/>
              <a:gd name="connsiteY10" fmla="*/ 478525 h 1360630"/>
              <a:gd name="connsiteX11" fmla="*/ 3854568 w 4279504"/>
              <a:gd name="connsiteY11" fmla="*/ 295645 h 1360630"/>
              <a:gd name="connsiteX12" fmla="*/ 3130668 w 4279504"/>
              <a:gd name="connsiteY12" fmla="*/ 265165 h 1360630"/>
              <a:gd name="connsiteX13" fmla="*/ 2460108 w 4279504"/>
              <a:gd name="connsiteY13" fmla="*/ 272785 h 1360630"/>
              <a:gd name="connsiteX14" fmla="*/ 1812408 w 4279504"/>
              <a:gd name="connsiteY14" fmla="*/ 280405 h 1360630"/>
              <a:gd name="connsiteX15" fmla="*/ 1347589 w 4279504"/>
              <a:gd name="connsiteY15" fmla="*/ 257545 h 1360630"/>
              <a:gd name="connsiteX16" fmla="*/ 989448 w 4279504"/>
              <a:gd name="connsiteY16" fmla="*/ 128005 h 1360630"/>
              <a:gd name="connsiteX17" fmla="*/ 798948 w 4279504"/>
              <a:gd name="connsiteY17" fmla="*/ 36565 h 1360630"/>
              <a:gd name="connsiteX18" fmla="*/ 661788 w 4279504"/>
              <a:gd name="connsiteY18" fmla="*/ 13705 h 1360630"/>
              <a:gd name="connsiteX0" fmla="*/ 661788 w 4134187"/>
              <a:gd name="connsiteY0" fmla="*/ 13705 h 1360630"/>
              <a:gd name="connsiteX1" fmla="*/ 806568 w 4134187"/>
              <a:gd name="connsiteY1" fmla="*/ 234685 h 1360630"/>
              <a:gd name="connsiteX2" fmla="*/ 105528 w 4134187"/>
              <a:gd name="connsiteY2" fmla="*/ 417565 h 1360630"/>
              <a:gd name="connsiteX3" fmla="*/ 52188 w 4134187"/>
              <a:gd name="connsiteY3" fmla="*/ 950965 h 1360630"/>
              <a:gd name="connsiteX4" fmla="*/ 356988 w 4134187"/>
              <a:gd name="connsiteY4" fmla="*/ 1217665 h 1360630"/>
              <a:gd name="connsiteX5" fmla="*/ 1218048 w 4134187"/>
              <a:gd name="connsiteY5" fmla="*/ 1347205 h 1360630"/>
              <a:gd name="connsiteX6" fmla="*/ 2223888 w 4134187"/>
              <a:gd name="connsiteY6" fmla="*/ 1354825 h 1360630"/>
              <a:gd name="connsiteX7" fmla="*/ 3176388 w 4134187"/>
              <a:gd name="connsiteY7" fmla="*/ 1331965 h 1360630"/>
              <a:gd name="connsiteX8" fmla="*/ 3740268 w 4134187"/>
              <a:gd name="connsiteY8" fmla="*/ 1248145 h 1360630"/>
              <a:gd name="connsiteX9" fmla="*/ 4075548 w 4134187"/>
              <a:gd name="connsiteY9" fmla="*/ 1090597 h 1360630"/>
              <a:gd name="connsiteX10" fmla="*/ 4113648 w 4134187"/>
              <a:gd name="connsiteY10" fmla="*/ 461674 h 1360630"/>
              <a:gd name="connsiteX11" fmla="*/ 3854568 w 4134187"/>
              <a:gd name="connsiteY11" fmla="*/ 295645 h 1360630"/>
              <a:gd name="connsiteX12" fmla="*/ 3130668 w 4134187"/>
              <a:gd name="connsiteY12" fmla="*/ 265165 h 1360630"/>
              <a:gd name="connsiteX13" fmla="*/ 2460108 w 4134187"/>
              <a:gd name="connsiteY13" fmla="*/ 272785 h 1360630"/>
              <a:gd name="connsiteX14" fmla="*/ 1812408 w 4134187"/>
              <a:gd name="connsiteY14" fmla="*/ 280405 h 1360630"/>
              <a:gd name="connsiteX15" fmla="*/ 1347589 w 4134187"/>
              <a:gd name="connsiteY15" fmla="*/ 257545 h 1360630"/>
              <a:gd name="connsiteX16" fmla="*/ 989448 w 4134187"/>
              <a:gd name="connsiteY16" fmla="*/ 128005 h 1360630"/>
              <a:gd name="connsiteX17" fmla="*/ 798948 w 4134187"/>
              <a:gd name="connsiteY17" fmla="*/ 36565 h 1360630"/>
              <a:gd name="connsiteX18" fmla="*/ 661788 w 4134187"/>
              <a:gd name="connsiteY18" fmla="*/ 13705 h 1360630"/>
              <a:gd name="connsiteX0" fmla="*/ 661788 w 4148913"/>
              <a:gd name="connsiteY0" fmla="*/ 13705 h 1360630"/>
              <a:gd name="connsiteX1" fmla="*/ 806568 w 4148913"/>
              <a:gd name="connsiteY1" fmla="*/ 234685 h 1360630"/>
              <a:gd name="connsiteX2" fmla="*/ 105528 w 4148913"/>
              <a:gd name="connsiteY2" fmla="*/ 417565 h 1360630"/>
              <a:gd name="connsiteX3" fmla="*/ 52188 w 4148913"/>
              <a:gd name="connsiteY3" fmla="*/ 950965 h 1360630"/>
              <a:gd name="connsiteX4" fmla="*/ 356988 w 4148913"/>
              <a:gd name="connsiteY4" fmla="*/ 1217665 h 1360630"/>
              <a:gd name="connsiteX5" fmla="*/ 1218048 w 4148913"/>
              <a:gd name="connsiteY5" fmla="*/ 1347205 h 1360630"/>
              <a:gd name="connsiteX6" fmla="*/ 2223888 w 4148913"/>
              <a:gd name="connsiteY6" fmla="*/ 1354825 h 1360630"/>
              <a:gd name="connsiteX7" fmla="*/ 3176388 w 4148913"/>
              <a:gd name="connsiteY7" fmla="*/ 1331965 h 1360630"/>
              <a:gd name="connsiteX8" fmla="*/ 3740268 w 4148913"/>
              <a:gd name="connsiteY8" fmla="*/ 1248145 h 1360630"/>
              <a:gd name="connsiteX9" fmla="*/ 4106028 w 4148913"/>
              <a:gd name="connsiteY9" fmla="*/ 1023196 h 1360630"/>
              <a:gd name="connsiteX10" fmla="*/ 4113648 w 4148913"/>
              <a:gd name="connsiteY10" fmla="*/ 461674 h 1360630"/>
              <a:gd name="connsiteX11" fmla="*/ 3854568 w 4148913"/>
              <a:gd name="connsiteY11" fmla="*/ 295645 h 1360630"/>
              <a:gd name="connsiteX12" fmla="*/ 3130668 w 4148913"/>
              <a:gd name="connsiteY12" fmla="*/ 265165 h 1360630"/>
              <a:gd name="connsiteX13" fmla="*/ 2460108 w 4148913"/>
              <a:gd name="connsiteY13" fmla="*/ 272785 h 1360630"/>
              <a:gd name="connsiteX14" fmla="*/ 1812408 w 4148913"/>
              <a:gd name="connsiteY14" fmla="*/ 280405 h 1360630"/>
              <a:gd name="connsiteX15" fmla="*/ 1347589 w 4148913"/>
              <a:gd name="connsiteY15" fmla="*/ 257545 h 1360630"/>
              <a:gd name="connsiteX16" fmla="*/ 989448 w 4148913"/>
              <a:gd name="connsiteY16" fmla="*/ 128005 h 1360630"/>
              <a:gd name="connsiteX17" fmla="*/ 798948 w 4148913"/>
              <a:gd name="connsiteY17" fmla="*/ 36565 h 1360630"/>
              <a:gd name="connsiteX18" fmla="*/ 661788 w 4148913"/>
              <a:gd name="connsiteY18" fmla="*/ 13705 h 1360630"/>
              <a:gd name="connsiteX0" fmla="*/ 661788 w 4148913"/>
              <a:gd name="connsiteY0" fmla="*/ 13705 h 1360630"/>
              <a:gd name="connsiteX1" fmla="*/ 806568 w 4148913"/>
              <a:gd name="connsiteY1" fmla="*/ 234685 h 1360630"/>
              <a:gd name="connsiteX2" fmla="*/ 105528 w 4148913"/>
              <a:gd name="connsiteY2" fmla="*/ 417565 h 1360630"/>
              <a:gd name="connsiteX3" fmla="*/ 52188 w 4148913"/>
              <a:gd name="connsiteY3" fmla="*/ 950965 h 1360630"/>
              <a:gd name="connsiteX4" fmla="*/ 356988 w 4148913"/>
              <a:gd name="connsiteY4" fmla="*/ 1217665 h 1360630"/>
              <a:gd name="connsiteX5" fmla="*/ 1218048 w 4148913"/>
              <a:gd name="connsiteY5" fmla="*/ 1347205 h 1360630"/>
              <a:gd name="connsiteX6" fmla="*/ 2223888 w 4148913"/>
              <a:gd name="connsiteY6" fmla="*/ 1354825 h 1360630"/>
              <a:gd name="connsiteX7" fmla="*/ 3176388 w 4148913"/>
              <a:gd name="connsiteY7" fmla="*/ 1331965 h 1360630"/>
              <a:gd name="connsiteX8" fmla="*/ 3740268 w 4148913"/>
              <a:gd name="connsiteY8" fmla="*/ 1248145 h 1360630"/>
              <a:gd name="connsiteX9" fmla="*/ 4106028 w 4148913"/>
              <a:gd name="connsiteY9" fmla="*/ 972645 h 1360630"/>
              <a:gd name="connsiteX10" fmla="*/ 4113648 w 4148913"/>
              <a:gd name="connsiteY10" fmla="*/ 461674 h 1360630"/>
              <a:gd name="connsiteX11" fmla="*/ 3854568 w 4148913"/>
              <a:gd name="connsiteY11" fmla="*/ 295645 h 1360630"/>
              <a:gd name="connsiteX12" fmla="*/ 3130668 w 4148913"/>
              <a:gd name="connsiteY12" fmla="*/ 265165 h 1360630"/>
              <a:gd name="connsiteX13" fmla="*/ 2460108 w 4148913"/>
              <a:gd name="connsiteY13" fmla="*/ 272785 h 1360630"/>
              <a:gd name="connsiteX14" fmla="*/ 1812408 w 4148913"/>
              <a:gd name="connsiteY14" fmla="*/ 280405 h 1360630"/>
              <a:gd name="connsiteX15" fmla="*/ 1347589 w 4148913"/>
              <a:gd name="connsiteY15" fmla="*/ 257545 h 1360630"/>
              <a:gd name="connsiteX16" fmla="*/ 989448 w 4148913"/>
              <a:gd name="connsiteY16" fmla="*/ 128005 h 1360630"/>
              <a:gd name="connsiteX17" fmla="*/ 798948 w 4148913"/>
              <a:gd name="connsiteY17" fmla="*/ 36565 h 1360630"/>
              <a:gd name="connsiteX18" fmla="*/ 661788 w 4148913"/>
              <a:gd name="connsiteY18" fmla="*/ 13705 h 1360630"/>
              <a:gd name="connsiteX0" fmla="*/ 661788 w 4162934"/>
              <a:gd name="connsiteY0" fmla="*/ 13705 h 1360630"/>
              <a:gd name="connsiteX1" fmla="*/ 806568 w 4162934"/>
              <a:gd name="connsiteY1" fmla="*/ 234685 h 1360630"/>
              <a:gd name="connsiteX2" fmla="*/ 105528 w 4162934"/>
              <a:gd name="connsiteY2" fmla="*/ 417565 h 1360630"/>
              <a:gd name="connsiteX3" fmla="*/ 52188 w 4162934"/>
              <a:gd name="connsiteY3" fmla="*/ 950965 h 1360630"/>
              <a:gd name="connsiteX4" fmla="*/ 356988 w 4162934"/>
              <a:gd name="connsiteY4" fmla="*/ 1217665 h 1360630"/>
              <a:gd name="connsiteX5" fmla="*/ 1218048 w 4162934"/>
              <a:gd name="connsiteY5" fmla="*/ 1347205 h 1360630"/>
              <a:gd name="connsiteX6" fmla="*/ 2223888 w 4162934"/>
              <a:gd name="connsiteY6" fmla="*/ 1354825 h 1360630"/>
              <a:gd name="connsiteX7" fmla="*/ 3176388 w 4162934"/>
              <a:gd name="connsiteY7" fmla="*/ 1331965 h 1360630"/>
              <a:gd name="connsiteX8" fmla="*/ 3740268 w 4162934"/>
              <a:gd name="connsiteY8" fmla="*/ 1248145 h 1360630"/>
              <a:gd name="connsiteX9" fmla="*/ 4106028 w 4162934"/>
              <a:gd name="connsiteY9" fmla="*/ 972645 h 1360630"/>
              <a:gd name="connsiteX10" fmla="*/ 4136508 w 4162934"/>
              <a:gd name="connsiteY10" fmla="*/ 478525 h 1360630"/>
              <a:gd name="connsiteX11" fmla="*/ 3854568 w 4162934"/>
              <a:gd name="connsiteY11" fmla="*/ 295645 h 1360630"/>
              <a:gd name="connsiteX12" fmla="*/ 3130668 w 4162934"/>
              <a:gd name="connsiteY12" fmla="*/ 265165 h 1360630"/>
              <a:gd name="connsiteX13" fmla="*/ 2460108 w 4162934"/>
              <a:gd name="connsiteY13" fmla="*/ 272785 h 1360630"/>
              <a:gd name="connsiteX14" fmla="*/ 1812408 w 4162934"/>
              <a:gd name="connsiteY14" fmla="*/ 280405 h 1360630"/>
              <a:gd name="connsiteX15" fmla="*/ 1347589 w 4162934"/>
              <a:gd name="connsiteY15" fmla="*/ 257545 h 1360630"/>
              <a:gd name="connsiteX16" fmla="*/ 989448 w 4162934"/>
              <a:gd name="connsiteY16" fmla="*/ 128005 h 1360630"/>
              <a:gd name="connsiteX17" fmla="*/ 798948 w 4162934"/>
              <a:gd name="connsiteY17" fmla="*/ 36565 h 1360630"/>
              <a:gd name="connsiteX18" fmla="*/ 661788 w 4162934"/>
              <a:gd name="connsiteY18" fmla="*/ 13705 h 1360630"/>
              <a:gd name="connsiteX0" fmla="*/ 646094 w 4147240"/>
              <a:gd name="connsiteY0" fmla="*/ 13705 h 1359507"/>
              <a:gd name="connsiteX1" fmla="*/ 790874 w 4147240"/>
              <a:gd name="connsiteY1" fmla="*/ 234685 h 1359507"/>
              <a:gd name="connsiteX2" fmla="*/ 89834 w 4147240"/>
              <a:gd name="connsiteY2" fmla="*/ 417565 h 1359507"/>
              <a:gd name="connsiteX3" fmla="*/ 36494 w 4147240"/>
              <a:gd name="connsiteY3" fmla="*/ 950965 h 1359507"/>
              <a:gd name="connsiteX4" fmla="*/ 341294 w 4147240"/>
              <a:gd name="connsiteY4" fmla="*/ 1234516 h 1359507"/>
              <a:gd name="connsiteX5" fmla="*/ 1202354 w 4147240"/>
              <a:gd name="connsiteY5" fmla="*/ 1347205 h 1359507"/>
              <a:gd name="connsiteX6" fmla="*/ 2208194 w 4147240"/>
              <a:gd name="connsiteY6" fmla="*/ 1354825 h 1359507"/>
              <a:gd name="connsiteX7" fmla="*/ 3160694 w 4147240"/>
              <a:gd name="connsiteY7" fmla="*/ 1331965 h 1359507"/>
              <a:gd name="connsiteX8" fmla="*/ 3724574 w 4147240"/>
              <a:gd name="connsiteY8" fmla="*/ 1248145 h 1359507"/>
              <a:gd name="connsiteX9" fmla="*/ 4090334 w 4147240"/>
              <a:gd name="connsiteY9" fmla="*/ 972645 h 1359507"/>
              <a:gd name="connsiteX10" fmla="*/ 4120814 w 4147240"/>
              <a:gd name="connsiteY10" fmla="*/ 478525 h 1359507"/>
              <a:gd name="connsiteX11" fmla="*/ 3838874 w 4147240"/>
              <a:gd name="connsiteY11" fmla="*/ 295645 h 1359507"/>
              <a:gd name="connsiteX12" fmla="*/ 3114974 w 4147240"/>
              <a:gd name="connsiteY12" fmla="*/ 265165 h 1359507"/>
              <a:gd name="connsiteX13" fmla="*/ 2444414 w 4147240"/>
              <a:gd name="connsiteY13" fmla="*/ 272785 h 1359507"/>
              <a:gd name="connsiteX14" fmla="*/ 1796714 w 4147240"/>
              <a:gd name="connsiteY14" fmla="*/ 280405 h 1359507"/>
              <a:gd name="connsiteX15" fmla="*/ 1331895 w 4147240"/>
              <a:gd name="connsiteY15" fmla="*/ 257545 h 1359507"/>
              <a:gd name="connsiteX16" fmla="*/ 973754 w 4147240"/>
              <a:gd name="connsiteY16" fmla="*/ 128005 h 1359507"/>
              <a:gd name="connsiteX17" fmla="*/ 783254 w 4147240"/>
              <a:gd name="connsiteY17" fmla="*/ 36565 h 1359507"/>
              <a:gd name="connsiteX18" fmla="*/ 646094 w 4147240"/>
              <a:gd name="connsiteY18" fmla="*/ 13705 h 1359507"/>
              <a:gd name="connsiteX0" fmla="*/ 627148 w 4128294"/>
              <a:gd name="connsiteY0" fmla="*/ 13705 h 1359507"/>
              <a:gd name="connsiteX1" fmla="*/ 771928 w 4128294"/>
              <a:gd name="connsiteY1" fmla="*/ 234685 h 1359507"/>
              <a:gd name="connsiteX2" fmla="*/ 116608 w 4128294"/>
              <a:gd name="connsiteY2" fmla="*/ 442841 h 1359507"/>
              <a:gd name="connsiteX3" fmla="*/ 17548 w 4128294"/>
              <a:gd name="connsiteY3" fmla="*/ 950965 h 1359507"/>
              <a:gd name="connsiteX4" fmla="*/ 322348 w 4128294"/>
              <a:gd name="connsiteY4" fmla="*/ 1234516 h 1359507"/>
              <a:gd name="connsiteX5" fmla="*/ 1183408 w 4128294"/>
              <a:gd name="connsiteY5" fmla="*/ 1347205 h 1359507"/>
              <a:gd name="connsiteX6" fmla="*/ 2189248 w 4128294"/>
              <a:gd name="connsiteY6" fmla="*/ 1354825 h 1359507"/>
              <a:gd name="connsiteX7" fmla="*/ 3141748 w 4128294"/>
              <a:gd name="connsiteY7" fmla="*/ 1331965 h 1359507"/>
              <a:gd name="connsiteX8" fmla="*/ 3705628 w 4128294"/>
              <a:gd name="connsiteY8" fmla="*/ 1248145 h 1359507"/>
              <a:gd name="connsiteX9" fmla="*/ 4071388 w 4128294"/>
              <a:gd name="connsiteY9" fmla="*/ 972645 h 1359507"/>
              <a:gd name="connsiteX10" fmla="*/ 4101868 w 4128294"/>
              <a:gd name="connsiteY10" fmla="*/ 478525 h 1359507"/>
              <a:gd name="connsiteX11" fmla="*/ 3819928 w 4128294"/>
              <a:gd name="connsiteY11" fmla="*/ 295645 h 1359507"/>
              <a:gd name="connsiteX12" fmla="*/ 3096028 w 4128294"/>
              <a:gd name="connsiteY12" fmla="*/ 265165 h 1359507"/>
              <a:gd name="connsiteX13" fmla="*/ 2425468 w 4128294"/>
              <a:gd name="connsiteY13" fmla="*/ 272785 h 1359507"/>
              <a:gd name="connsiteX14" fmla="*/ 1777768 w 4128294"/>
              <a:gd name="connsiteY14" fmla="*/ 280405 h 1359507"/>
              <a:gd name="connsiteX15" fmla="*/ 1312949 w 4128294"/>
              <a:gd name="connsiteY15" fmla="*/ 257545 h 1359507"/>
              <a:gd name="connsiteX16" fmla="*/ 954808 w 4128294"/>
              <a:gd name="connsiteY16" fmla="*/ 128005 h 1359507"/>
              <a:gd name="connsiteX17" fmla="*/ 764308 w 4128294"/>
              <a:gd name="connsiteY17" fmla="*/ 36565 h 1359507"/>
              <a:gd name="connsiteX18" fmla="*/ 627148 w 4128294"/>
              <a:gd name="connsiteY18" fmla="*/ 13705 h 1359507"/>
              <a:gd name="connsiteX0" fmla="*/ 596668 w 4128294"/>
              <a:gd name="connsiteY0" fmla="*/ 10845 h 1373498"/>
              <a:gd name="connsiteX1" fmla="*/ 771928 w 4128294"/>
              <a:gd name="connsiteY1" fmla="*/ 248676 h 1373498"/>
              <a:gd name="connsiteX2" fmla="*/ 116608 w 4128294"/>
              <a:gd name="connsiteY2" fmla="*/ 456832 h 1373498"/>
              <a:gd name="connsiteX3" fmla="*/ 17548 w 4128294"/>
              <a:gd name="connsiteY3" fmla="*/ 964956 h 1373498"/>
              <a:gd name="connsiteX4" fmla="*/ 322348 w 4128294"/>
              <a:gd name="connsiteY4" fmla="*/ 1248507 h 1373498"/>
              <a:gd name="connsiteX5" fmla="*/ 1183408 w 4128294"/>
              <a:gd name="connsiteY5" fmla="*/ 1361196 h 1373498"/>
              <a:gd name="connsiteX6" fmla="*/ 2189248 w 4128294"/>
              <a:gd name="connsiteY6" fmla="*/ 1368816 h 1373498"/>
              <a:gd name="connsiteX7" fmla="*/ 3141748 w 4128294"/>
              <a:gd name="connsiteY7" fmla="*/ 1345956 h 1373498"/>
              <a:gd name="connsiteX8" fmla="*/ 3705628 w 4128294"/>
              <a:gd name="connsiteY8" fmla="*/ 1262136 h 1373498"/>
              <a:gd name="connsiteX9" fmla="*/ 4071388 w 4128294"/>
              <a:gd name="connsiteY9" fmla="*/ 986636 h 1373498"/>
              <a:gd name="connsiteX10" fmla="*/ 4101868 w 4128294"/>
              <a:gd name="connsiteY10" fmla="*/ 492516 h 1373498"/>
              <a:gd name="connsiteX11" fmla="*/ 3819928 w 4128294"/>
              <a:gd name="connsiteY11" fmla="*/ 309636 h 1373498"/>
              <a:gd name="connsiteX12" fmla="*/ 3096028 w 4128294"/>
              <a:gd name="connsiteY12" fmla="*/ 279156 h 1373498"/>
              <a:gd name="connsiteX13" fmla="*/ 2425468 w 4128294"/>
              <a:gd name="connsiteY13" fmla="*/ 286776 h 1373498"/>
              <a:gd name="connsiteX14" fmla="*/ 1777768 w 4128294"/>
              <a:gd name="connsiteY14" fmla="*/ 294396 h 1373498"/>
              <a:gd name="connsiteX15" fmla="*/ 1312949 w 4128294"/>
              <a:gd name="connsiteY15" fmla="*/ 271536 h 1373498"/>
              <a:gd name="connsiteX16" fmla="*/ 954808 w 4128294"/>
              <a:gd name="connsiteY16" fmla="*/ 141996 h 1373498"/>
              <a:gd name="connsiteX17" fmla="*/ 764308 w 4128294"/>
              <a:gd name="connsiteY17" fmla="*/ 50556 h 1373498"/>
              <a:gd name="connsiteX18" fmla="*/ 596668 w 4128294"/>
              <a:gd name="connsiteY18" fmla="*/ 10845 h 1373498"/>
              <a:gd name="connsiteX0" fmla="*/ 527253 w 4058879"/>
              <a:gd name="connsiteY0" fmla="*/ 10845 h 1373498"/>
              <a:gd name="connsiteX1" fmla="*/ 702513 w 4058879"/>
              <a:gd name="connsiteY1" fmla="*/ 248676 h 1373498"/>
              <a:gd name="connsiteX2" fmla="*/ 47193 w 4058879"/>
              <a:gd name="connsiteY2" fmla="*/ 456832 h 1373498"/>
              <a:gd name="connsiteX3" fmla="*/ 74106 w 4058879"/>
              <a:gd name="connsiteY3" fmla="*/ 964956 h 1373498"/>
              <a:gd name="connsiteX4" fmla="*/ 252933 w 4058879"/>
              <a:gd name="connsiteY4" fmla="*/ 1248507 h 1373498"/>
              <a:gd name="connsiteX5" fmla="*/ 1113993 w 4058879"/>
              <a:gd name="connsiteY5" fmla="*/ 1361196 h 1373498"/>
              <a:gd name="connsiteX6" fmla="*/ 2119833 w 4058879"/>
              <a:gd name="connsiteY6" fmla="*/ 1368816 h 1373498"/>
              <a:gd name="connsiteX7" fmla="*/ 3072333 w 4058879"/>
              <a:gd name="connsiteY7" fmla="*/ 1345956 h 1373498"/>
              <a:gd name="connsiteX8" fmla="*/ 3636213 w 4058879"/>
              <a:gd name="connsiteY8" fmla="*/ 1262136 h 1373498"/>
              <a:gd name="connsiteX9" fmla="*/ 4001973 w 4058879"/>
              <a:gd name="connsiteY9" fmla="*/ 986636 h 1373498"/>
              <a:gd name="connsiteX10" fmla="*/ 4032453 w 4058879"/>
              <a:gd name="connsiteY10" fmla="*/ 492516 h 1373498"/>
              <a:gd name="connsiteX11" fmla="*/ 3750513 w 4058879"/>
              <a:gd name="connsiteY11" fmla="*/ 309636 h 1373498"/>
              <a:gd name="connsiteX12" fmla="*/ 3026613 w 4058879"/>
              <a:gd name="connsiteY12" fmla="*/ 279156 h 1373498"/>
              <a:gd name="connsiteX13" fmla="*/ 2356053 w 4058879"/>
              <a:gd name="connsiteY13" fmla="*/ 286776 h 1373498"/>
              <a:gd name="connsiteX14" fmla="*/ 1708353 w 4058879"/>
              <a:gd name="connsiteY14" fmla="*/ 294396 h 1373498"/>
              <a:gd name="connsiteX15" fmla="*/ 1243534 w 4058879"/>
              <a:gd name="connsiteY15" fmla="*/ 271536 h 1373498"/>
              <a:gd name="connsiteX16" fmla="*/ 885393 w 4058879"/>
              <a:gd name="connsiteY16" fmla="*/ 141996 h 1373498"/>
              <a:gd name="connsiteX17" fmla="*/ 694893 w 4058879"/>
              <a:gd name="connsiteY17" fmla="*/ 50556 h 1373498"/>
              <a:gd name="connsiteX18" fmla="*/ 527253 w 4058879"/>
              <a:gd name="connsiteY18" fmla="*/ 10845 h 1373498"/>
              <a:gd name="connsiteX0" fmla="*/ 532756 w 4064382"/>
              <a:gd name="connsiteY0" fmla="*/ 10845 h 1372449"/>
              <a:gd name="connsiteX1" fmla="*/ 708016 w 4064382"/>
              <a:gd name="connsiteY1" fmla="*/ 248676 h 1372449"/>
              <a:gd name="connsiteX2" fmla="*/ 52696 w 4064382"/>
              <a:gd name="connsiteY2" fmla="*/ 456832 h 1372449"/>
              <a:gd name="connsiteX3" fmla="*/ 79609 w 4064382"/>
              <a:gd name="connsiteY3" fmla="*/ 964956 h 1372449"/>
              <a:gd name="connsiteX4" fmla="*/ 397669 w 4064382"/>
              <a:gd name="connsiteY4" fmla="*/ 1264978 h 1372449"/>
              <a:gd name="connsiteX5" fmla="*/ 1119496 w 4064382"/>
              <a:gd name="connsiteY5" fmla="*/ 1361196 h 1372449"/>
              <a:gd name="connsiteX6" fmla="*/ 2125336 w 4064382"/>
              <a:gd name="connsiteY6" fmla="*/ 1368816 h 1372449"/>
              <a:gd name="connsiteX7" fmla="*/ 3077836 w 4064382"/>
              <a:gd name="connsiteY7" fmla="*/ 1345956 h 1372449"/>
              <a:gd name="connsiteX8" fmla="*/ 3641716 w 4064382"/>
              <a:gd name="connsiteY8" fmla="*/ 1262136 h 1372449"/>
              <a:gd name="connsiteX9" fmla="*/ 4007476 w 4064382"/>
              <a:gd name="connsiteY9" fmla="*/ 986636 h 1372449"/>
              <a:gd name="connsiteX10" fmla="*/ 4037956 w 4064382"/>
              <a:gd name="connsiteY10" fmla="*/ 492516 h 1372449"/>
              <a:gd name="connsiteX11" fmla="*/ 3756016 w 4064382"/>
              <a:gd name="connsiteY11" fmla="*/ 309636 h 1372449"/>
              <a:gd name="connsiteX12" fmla="*/ 3032116 w 4064382"/>
              <a:gd name="connsiteY12" fmla="*/ 279156 h 1372449"/>
              <a:gd name="connsiteX13" fmla="*/ 2361556 w 4064382"/>
              <a:gd name="connsiteY13" fmla="*/ 286776 h 1372449"/>
              <a:gd name="connsiteX14" fmla="*/ 1713856 w 4064382"/>
              <a:gd name="connsiteY14" fmla="*/ 294396 h 1372449"/>
              <a:gd name="connsiteX15" fmla="*/ 1249037 w 4064382"/>
              <a:gd name="connsiteY15" fmla="*/ 271536 h 1372449"/>
              <a:gd name="connsiteX16" fmla="*/ 890896 w 4064382"/>
              <a:gd name="connsiteY16" fmla="*/ 141996 h 1372449"/>
              <a:gd name="connsiteX17" fmla="*/ 700396 w 4064382"/>
              <a:gd name="connsiteY17" fmla="*/ 50556 h 1372449"/>
              <a:gd name="connsiteX18" fmla="*/ 532756 w 4064382"/>
              <a:gd name="connsiteY18" fmla="*/ 10845 h 1372449"/>
              <a:gd name="connsiteX0" fmla="*/ 497613 w 4029239"/>
              <a:gd name="connsiteY0" fmla="*/ 10845 h 1372449"/>
              <a:gd name="connsiteX1" fmla="*/ 672873 w 4029239"/>
              <a:gd name="connsiteY1" fmla="*/ 248676 h 1372449"/>
              <a:gd name="connsiteX2" fmla="*/ 70595 w 4029239"/>
              <a:gd name="connsiteY2" fmla="*/ 407422 h 1372449"/>
              <a:gd name="connsiteX3" fmla="*/ 44466 w 4029239"/>
              <a:gd name="connsiteY3" fmla="*/ 964956 h 1372449"/>
              <a:gd name="connsiteX4" fmla="*/ 362526 w 4029239"/>
              <a:gd name="connsiteY4" fmla="*/ 1264978 h 1372449"/>
              <a:gd name="connsiteX5" fmla="*/ 1084353 w 4029239"/>
              <a:gd name="connsiteY5" fmla="*/ 1361196 h 1372449"/>
              <a:gd name="connsiteX6" fmla="*/ 2090193 w 4029239"/>
              <a:gd name="connsiteY6" fmla="*/ 1368816 h 1372449"/>
              <a:gd name="connsiteX7" fmla="*/ 3042693 w 4029239"/>
              <a:gd name="connsiteY7" fmla="*/ 1345956 h 1372449"/>
              <a:gd name="connsiteX8" fmla="*/ 3606573 w 4029239"/>
              <a:gd name="connsiteY8" fmla="*/ 1262136 h 1372449"/>
              <a:gd name="connsiteX9" fmla="*/ 3972333 w 4029239"/>
              <a:gd name="connsiteY9" fmla="*/ 986636 h 1372449"/>
              <a:gd name="connsiteX10" fmla="*/ 4002813 w 4029239"/>
              <a:gd name="connsiteY10" fmla="*/ 492516 h 1372449"/>
              <a:gd name="connsiteX11" fmla="*/ 3720873 w 4029239"/>
              <a:gd name="connsiteY11" fmla="*/ 309636 h 1372449"/>
              <a:gd name="connsiteX12" fmla="*/ 2996973 w 4029239"/>
              <a:gd name="connsiteY12" fmla="*/ 279156 h 1372449"/>
              <a:gd name="connsiteX13" fmla="*/ 2326413 w 4029239"/>
              <a:gd name="connsiteY13" fmla="*/ 286776 h 1372449"/>
              <a:gd name="connsiteX14" fmla="*/ 1678713 w 4029239"/>
              <a:gd name="connsiteY14" fmla="*/ 294396 h 1372449"/>
              <a:gd name="connsiteX15" fmla="*/ 1213894 w 4029239"/>
              <a:gd name="connsiteY15" fmla="*/ 271536 h 1372449"/>
              <a:gd name="connsiteX16" fmla="*/ 855753 w 4029239"/>
              <a:gd name="connsiteY16" fmla="*/ 141996 h 1372449"/>
              <a:gd name="connsiteX17" fmla="*/ 665253 w 4029239"/>
              <a:gd name="connsiteY17" fmla="*/ 50556 h 1372449"/>
              <a:gd name="connsiteX18" fmla="*/ 497613 w 4029239"/>
              <a:gd name="connsiteY18" fmla="*/ 10845 h 1372449"/>
              <a:gd name="connsiteX0" fmla="*/ 478377 w 4010003"/>
              <a:gd name="connsiteY0" fmla="*/ 10845 h 1372449"/>
              <a:gd name="connsiteX1" fmla="*/ 653637 w 4010003"/>
              <a:gd name="connsiteY1" fmla="*/ 248676 h 1372449"/>
              <a:gd name="connsiteX2" fmla="*/ 91140 w 4010003"/>
              <a:gd name="connsiteY2" fmla="*/ 423893 h 1372449"/>
              <a:gd name="connsiteX3" fmla="*/ 25230 w 4010003"/>
              <a:gd name="connsiteY3" fmla="*/ 964956 h 1372449"/>
              <a:gd name="connsiteX4" fmla="*/ 343290 w 4010003"/>
              <a:gd name="connsiteY4" fmla="*/ 1264978 h 1372449"/>
              <a:gd name="connsiteX5" fmla="*/ 1065117 w 4010003"/>
              <a:gd name="connsiteY5" fmla="*/ 1361196 h 1372449"/>
              <a:gd name="connsiteX6" fmla="*/ 2070957 w 4010003"/>
              <a:gd name="connsiteY6" fmla="*/ 1368816 h 1372449"/>
              <a:gd name="connsiteX7" fmla="*/ 3023457 w 4010003"/>
              <a:gd name="connsiteY7" fmla="*/ 1345956 h 1372449"/>
              <a:gd name="connsiteX8" fmla="*/ 3587337 w 4010003"/>
              <a:gd name="connsiteY8" fmla="*/ 1262136 h 1372449"/>
              <a:gd name="connsiteX9" fmla="*/ 3953097 w 4010003"/>
              <a:gd name="connsiteY9" fmla="*/ 986636 h 1372449"/>
              <a:gd name="connsiteX10" fmla="*/ 3983577 w 4010003"/>
              <a:gd name="connsiteY10" fmla="*/ 492516 h 1372449"/>
              <a:gd name="connsiteX11" fmla="*/ 3701637 w 4010003"/>
              <a:gd name="connsiteY11" fmla="*/ 309636 h 1372449"/>
              <a:gd name="connsiteX12" fmla="*/ 2977737 w 4010003"/>
              <a:gd name="connsiteY12" fmla="*/ 279156 h 1372449"/>
              <a:gd name="connsiteX13" fmla="*/ 2307177 w 4010003"/>
              <a:gd name="connsiteY13" fmla="*/ 286776 h 1372449"/>
              <a:gd name="connsiteX14" fmla="*/ 1659477 w 4010003"/>
              <a:gd name="connsiteY14" fmla="*/ 294396 h 1372449"/>
              <a:gd name="connsiteX15" fmla="*/ 1194658 w 4010003"/>
              <a:gd name="connsiteY15" fmla="*/ 271536 h 1372449"/>
              <a:gd name="connsiteX16" fmla="*/ 836517 w 4010003"/>
              <a:gd name="connsiteY16" fmla="*/ 141996 h 1372449"/>
              <a:gd name="connsiteX17" fmla="*/ 646017 w 4010003"/>
              <a:gd name="connsiteY17" fmla="*/ 50556 h 1372449"/>
              <a:gd name="connsiteX18" fmla="*/ 478377 w 4010003"/>
              <a:gd name="connsiteY18" fmla="*/ 10845 h 1372449"/>
              <a:gd name="connsiteX0" fmla="*/ 490408 w 4022034"/>
              <a:gd name="connsiteY0" fmla="*/ 10845 h 1372449"/>
              <a:gd name="connsiteX1" fmla="*/ 665668 w 4022034"/>
              <a:gd name="connsiteY1" fmla="*/ 248676 h 1372449"/>
              <a:gd name="connsiteX2" fmla="*/ 76650 w 4022034"/>
              <a:gd name="connsiteY2" fmla="*/ 423893 h 1372449"/>
              <a:gd name="connsiteX3" fmla="*/ 37261 w 4022034"/>
              <a:gd name="connsiteY3" fmla="*/ 964956 h 1372449"/>
              <a:gd name="connsiteX4" fmla="*/ 355321 w 4022034"/>
              <a:gd name="connsiteY4" fmla="*/ 1264978 h 1372449"/>
              <a:gd name="connsiteX5" fmla="*/ 1077148 w 4022034"/>
              <a:gd name="connsiteY5" fmla="*/ 1361196 h 1372449"/>
              <a:gd name="connsiteX6" fmla="*/ 2082988 w 4022034"/>
              <a:gd name="connsiteY6" fmla="*/ 1368816 h 1372449"/>
              <a:gd name="connsiteX7" fmla="*/ 3035488 w 4022034"/>
              <a:gd name="connsiteY7" fmla="*/ 1345956 h 1372449"/>
              <a:gd name="connsiteX8" fmla="*/ 3599368 w 4022034"/>
              <a:gd name="connsiteY8" fmla="*/ 1262136 h 1372449"/>
              <a:gd name="connsiteX9" fmla="*/ 3965128 w 4022034"/>
              <a:gd name="connsiteY9" fmla="*/ 986636 h 1372449"/>
              <a:gd name="connsiteX10" fmla="*/ 3995608 w 4022034"/>
              <a:gd name="connsiteY10" fmla="*/ 492516 h 1372449"/>
              <a:gd name="connsiteX11" fmla="*/ 3713668 w 4022034"/>
              <a:gd name="connsiteY11" fmla="*/ 309636 h 1372449"/>
              <a:gd name="connsiteX12" fmla="*/ 2989768 w 4022034"/>
              <a:gd name="connsiteY12" fmla="*/ 279156 h 1372449"/>
              <a:gd name="connsiteX13" fmla="*/ 2319208 w 4022034"/>
              <a:gd name="connsiteY13" fmla="*/ 286776 h 1372449"/>
              <a:gd name="connsiteX14" fmla="*/ 1671508 w 4022034"/>
              <a:gd name="connsiteY14" fmla="*/ 294396 h 1372449"/>
              <a:gd name="connsiteX15" fmla="*/ 1206689 w 4022034"/>
              <a:gd name="connsiteY15" fmla="*/ 271536 h 1372449"/>
              <a:gd name="connsiteX16" fmla="*/ 848548 w 4022034"/>
              <a:gd name="connsiteY16" fmla="*/ 141996 h 1372449"/>
              <a:gd name="connsiteX17" fmla="*/ 658048 w 4022034"/>
              <a:gd name="connsiteY17" fmla="*/ 50556 h 1372449"/>
              <a:gd name="connsiteX18" fmla="*/ 490408 w 4022034"/>
              <a:gd name="connsiteY18" fmla="*/ 10845 h 1372449"/>
              <a:gd name="connsiteX0" fmla="*/ 488219 w 4019845"/>
              <a:gd name="connsiteY0" fmla="*/ 10845 h 1371037"/>
              <a:gd name="connsiteX1" fmla="*/ 663479 w 4019845"/>
              <a:gd name="connsiteY1" fmla="*/ 248676 h 1371037"/>
              <a:gd name="connsiteX2" fmla="*/ 74461 w 4019845"/>
              <a:gd name="connsiteY2" fmla="*/ 423893 h 1371037"/>
              <a:gd name="connsiteX3" fmla="*/ 35072 w 4019845"/>
              <a:gd name="connsiteY3" fmla="*/ 964956 h 1371037"/>
              <a:gd name="connsiteX4" fmla="*/ 319982 w 4019845"/>
              <a:gd name="connsiteY4" fmla="*/ 1289684 h 1371037"/>
              <a:gd name="connsiteX5" fmla="*/ 1074959 w 4019845"/>
              <a:gd name="connsiteY5" fmla="*/ 1361196 h 1371037"/>
              <a:gd name="connsiteX6" fmla="*/ 2080799 w 4019845"/>
              <a:gd name="connsiteY6" fmla="*/ 1368816 h 1371037"/>
              <a:gd name="connsiteX7" fmla="*/ 3033299 w 4019845"/>
              <a:gd name="connsiteY7" fmla="*/ 1345956 h 1371037"/>
              <a:gd name="connsiteX8" fmla="*/ 3597179 w 4019845"/>
              <a:gd name="connsiteY8" fmla="*/ 1262136 h 1371037"/>
              <a:gd name="connsiteX9" fmla="*/ 3962939 w 4019845"/>
              <a:gd name="connsiteY9" fmla="*/ 986636 h 1371037"/>
              <a:gd name="connsiteX10" fmla="*/ 3993419 w 4019845"/>
              <a:gd name="connsiteY10" fmla="*/ 492516 h 1371037"/>
              <a:gd name="connsiteX11" fmla="*/ 3711479 w 4019845"/>
              <a:gd name="connsiteY11" fmla="*/ 309636 h 1371037"/>
              <a:gd name="connsiteX12" fmla="*/ 2987579 w 4019845"/>
              <a:gd name="connsiteY12" fmla="*/ 279156 h 1371037"/>
              <a:gd name="connsiteX13" fmla="*/ 2317019 w 4019845"/>
              <a:gd name="connsiteY13" fmla="*/ 286776 h 1371037"/>
              <a:gd name="connsiteX14" fmla="*/ 1669319 w 4019845"/>
              <a:gd name="connsiteY14" fmla="*/ 294396 h 1371037"/>
              <a:gd name="connsiteX15" fmla="*/ 1204500 w 4019845"/>
              <a:gd name="connsiteY15" fmla="*/ 271536 h 1371037"/>
              <a:gd name="connsiteX16" fmla="*/ 846359 w 4019845"/>
              <a:gd name="connsiteY16" fmla="*/ 141996 h 1371037"/>
              <a:gd name="connsiteX17" fmla="*/ 655859 w 4019845"/>
              <a:gd name="connsiteY17" fmla="*/ 50556 h 1371037"/>
              <a:gd name="connsiteX18" fmla="*/ 488219 w 4019845"/>
              <a:gd name="connsiteY18" fmla="*/ 10845 h 1371037"/>
              <a:gd name="connsiteX0" fmla="*/ 488219 w 4019845"/>
              <a:gd name="connsiteY0" fmla="*/ 10845 h 1371037"/>
              <a:gd name="connsiteX1" fmla="*/ 663479 w 4019845"/>
              <a:gd name="connsiteY1" fmla="*/ 248676 h 1371037"/>
              <a:gd name="connsiteX2" fmla="*/ 74461 w 4019845"/>
              <a:gd name="connsiteY2" fmla="*/ 423893 h 1371037"/>
              <a:gd name="connsiteX3" fmla="*/ 35072 w 4019845"/>
              <a:gd name="connsiteY3" fmla="*/ 964956 h 1371037"/>
              <a:gd name="connsiteX4" fmla="*/ 319982 w 4019845"/>
              <a:gd name="connsiteY4" fmla="*/ 1289684 h 1371037"/>
              <a:gd name="connsiteX5" fmla="*/ 1074959 w 4019845"/>
              <a:gd name="connsiteY5" fmla="*/ 1361196 h 1371037"/>
              <a:gd name="connsiteX6" fmla="*/ 2080799 w 4019845"/>
              <a:gd name="connsiteY6" fmla="*/ 1368816 h 1371037"/>
              <a:gd name="connsiteX7" fmla="*/ 3033299 w 4019845"/>
              <a:gd name="connsiteY7" fmla="*/ 1345956 h 1371037"/>
              <a:gd name="connsiteX8" fmla="*/ 3597179 w 4019845"/>
              <a:gd name="connsiteY8" fmla="*/ 1262136 h 1371037"/>
              <a:gd name="connsiteX9" fmla="*/ 3962939 w 4019845"/>
              <a:gd name="connsiteY9" fmla="*/ 986636 h 1371037"/>
              <a:gd name="connsiteX10" fmla="*/ 3993419 w 4019845"/>
              <a:gd name="connsiteY10" fmla="*/ 492516 h 1371037"/>
              <a:gd name="connsiteX11" fmla="*/ 3711479 w 4019845"/>
              <a:gd name="connsiteY11" fmla="*/ 309636 h 1371037"/>
              <a:gd name="connsiteX12" fmla="*/ 2987579 w 4019845"/>
              <a:gd name="connsiteY12" fmla="*/ 279156 h 1371037"/>
              <a:gd name="connsiteX13" fmla="*/ 2317019 w 4019845"/>
              <a:gd name="connsiteY13" fmla="*/ 286776 h 1371037"/>
              <a:gd name="connsiteX14" fmla="*/ 1669319 w 4019845"/>
              <a:gd name="connsiteY14" fmla="*/ 294396 h 1371037"/>
              <a:gd name="connsiteX15" fmla="*/ 1204500 w 4019845"/>
              <a:gd name="connsiteY15" fmla="*/ 271536 h 1371037"/>
              <a:gd name="connsiteX16" fmla="*/ 846359 w 4019845"/>
              <a:gd name="connsiteY16" fmla="*/ 141996 h 1371037"/>
              <a:gd name="connsiteX17" fmla="*/ 655859 w 4019845"/>
              <a:gd name="connsiteY17" fmla="*/ 50556 h 1371037"/>
              <a:gd name="connsiteX18" fmla="*/ 488219 w 4019845"/>
              <a:gd name="connsiteY18" fmla="*/ 10845 h 1371037"/>
              <a:gd name="connsiteX0" fmla="*/ 488219 w 4019845"/>
              <a:gd name="connsiteY0" fmla="*/ 10845 h 1371037"/>
              <a:gd name="connsiteX1" fmla="*/ 663479 w 4019845"/>
              <a:gd name="connsiteY1" fmla="*/ 248676 h 1371037"/>
              <a:gd name="connsiteX2" fmla="*/ 74461 w 4019845"/>
              <a:gd name="connsiteY2" fmla="*/ 423893 h 1371037"/>
              <a:gd name="connsiteX3" fmla="*/ 35072 w 4019845"/>
              <a:gd name="connsiteY3" fmla="*/ 964956 h 1371037"/>
              <a:gd name="connsiteX4" fmla="*/ 319982 w 4019845"/>
              <a:gd name="connsiteY4" fmla="*/ 1289684 h 1371037"/>
              <a:gd name="connsiteX5" fmla="*/ 1074959 w 4019845"/>
              <a:gd name="connsiteY5" fmla="*/ 1361196 h 1371037"/>
              <a:gd name="connsiteX6" fmla="*/ 2080799 w 4019845"/>
              <a:gd name="connsiteY6" fmla="*/ 1368816 h 1371037"/>
              <a:gd name="connsiteX7" fmla="*/ 3033299 w 4019845"/>
              <a:gd name="connsiteY7" fmla="*/ 1345956 h 1371037"/>
              <a:gd name="connsiteX8" fmla="*/ 3597179 w 4019845"/>
              <a:gd name="connsiteY8" fmla="*/ 1262136 h 1371037"/>
              <a:gd name="connsiteX9" fmla="*/ 3962939 w 4019845"/>
              <a:gd name="connsiteY9" fmla="*/ 986636 h 1371037"/>
              <a:gd name="connsiteX10" fmla="*/ 3993419 w 4019845"/>
              <a:gd name="connsiteY10" fmla="*/ 492516 h 1371037"/>
              <a:gd name="connsiteX11" fmla="*/ 3711479 w 4019845"/>
              <a:gd name="connsiteY11" fmla="*/ 309636 h 1371037"/>
              <a:gd name="connsiteX12" fmla="*/ 2987579 w 4019845"/>
              <a:gd name="connsiteY12" fmla="*/ 279156 h 1371037"/>
              <a:gd name="connsiteX13" fmla="*/ 2317019 w 4019845"/>
              <a:gd name="connsiteY13" fmla="*/ 286776 h 1371037"/>
              <a:gd name="connsiteX14" fmla="*/ 1669319 w 4019845"/>
              <a:gd name="connsiteY14" fmla="*/ 294396 h 1371037"/>
              <a:gd name="connsiteX15" fmla="*/ 1204500 w 4019845"/>
              <a:gd name="connsiteY15" fmla="*/ 271536 h 1371037"/>
              <a:gd name="connsiteX16" fmla="*/ 846359 w 4019845"/>
              <a:gd name="connsiteY16" fmla="*/ 141996 h 1371037"/>
              <a:gd name="connsiteX17" fmla="*/ 655859 w 4019845"/>
              <a:gd name="connsiteY17" fmla="*/ 50556 h 1371037"/>
              <a:gd name="connsiteX18" fmla="*/ 488219 w 4019845"/>
              <a:gd name="connsiteY18" fmla="*/ 10845 h 1371037"/>
              <a:gd name="connsiteX0" fmla="*/ 488219 w 4017911"/>
              <a:gd name="connsiteY0" fmla="*/ 10845 h 1371037"/>
              <a:gd name="connsiteX1" fmla="*/ 663479 w 4017911"/>
              <a:gd name="connsiteY1" fmla="*/ 248676 h 1371037"/>
              <a:gd name="connsiteX2" fmla="*/ 74461 w 4017911"/>
              <a:gd name="connsiteY2" fmla="*/ 423893 h 1371037"/>
              <a:gd name="connsiteX3" fmla="*/ 35072 w 4017911"/>
              <a:gd name="connsiteY3" fmla="*/ 964956 h 1371037"/>
              <a:gd name="connsiteX4" fmla="*/ 319982 w 4017911"/>
              <a:gd name="connsiteY4" fmla="*/ 1289684 h 1371037"/>
              <a:gd name="connsiteX5" fmla="*/ 1074959 w 4017911"/>
              <a:gd name="connsiteY5" fmla="*/ 1361196 h 1371037"/>
              <a:gd name="connsiteX6" fmla="*/ 2080799 w 4017911"/>
              <a:gd name="connsiteY6" fmla="*/ 1368816 h 1371037"/>
              <a:gd name="connsiteX7" fmla="*/ 3033299 w 4017911"/>
              <a:gd name="connsiteY7" fmla="*/ 1345956 h 1371037"/>
              <a:gd name="connsiteX8" fmla="*/ 3636960 w 4017911"/>
              <a:gd name="connsiteY8" fmla="*/ 1295076 h 1371037"/>
              <a:gd name="connsiteX9" fmla="*/ 3962939 w 4017911"/>
              <a:gd name="connsiteY9" fmla="*/ 986636 h 1371037"/>
              <a:gd name="connsiteX10" fmla="*/ 3993419 w 4017911"/>
              <a:gd name="connsiteY10" fmla="*/ 492516 h 1371037"/>
              <a:gd name="connsiteX11" fmla="*/ 3711479 w 4017911"/>
              <a:gd name="connsiteY11" fmla="*/ 309636 h 1371037"/>
              <a:gd name="connsiteX12" fmla="*/ 2987579 w 4017911"/>
              <a:gd name="connsiteY12" fmla="*/ 279156 h 1371037"/>
              <a:gd name="connsiteX13" fmla="*/ 2317019 w 4017911"/>
              <a:gd name="connsiteY13" fmla="*/ 286776 h 1371037"/>
              <a:gd name="connsiteX14" fmla="*/ 1669319 w 4017911"/>
              <a:gd name="connsiteY14" fmla="*/ 294396 h 1371037"/>
              <a:gd name="connsiteX15" fmla="*/ 1204500 w 4017911"/>
              <a:gd name="connsiteY15" fmla="*/ 271536 h 1371037"/>
              <a:gd name="connsiteX16" fmla="*/ 846359 w 4017911"/>
              <a:gd name="connsiteY16" fmla="*/ 141996 h 1371037"/>
              <a:gd name="connsiteX17" fmla="*/ 655859 w 4017911"/>
              <a:gd name="connsiteY17" fmla="*/ 50556 h 1371037"/>
              <a:gd name="connsiteX18" fmla="*/ 488219 w 4017911"/>
              <a:gd name="connsiteY18" fmla="*/ 10845 h 1371037"/>
              <a:gd name="connsiteX0" fmla="*/ 488219 w 4017911"/>
              <a:gd name="connsiteY0" fmla="*/ 10845 h 1371037"/>
              <a:gd name="connsiteX1" fmla="*/ 663479 w 4017911"/>
              <a:gd name="connsiteY1" fmla="*/ 248676 h 1371037"/>
              <a:gd name="connsiteX2" fmla="*/ 74461 w 4017911"/>
              <a:gd name="connsiteY2" fmla="*/ 423893 h 1371037"/>
              <a:gd name="connsiteX3" fmla="*/ 35072 w 4017911"/>
              <a:gd name="connsiteY3" fmla="*/ 964956 h 1371037"/>
              <a:gd name="connsiteX4" fmla="*/ 319982 w 4017911"/>
              <a:gd name="connsiteY4" fmla="*/ 1289684 h 1371037"/>
              <a:gd name="connsiteX5" fmla="*/ 1074959 w 4017911"/>
              <a:gd name="connsiteY5" fmla="*/ 1361196 h 1371037"/>
              <a:gd name="connsiteX6" fmla="*/ 2080799 w 4017911"/>
              <a:gd name="connsiteY6" fmla="*/ 1368816 h 1371037"/>
              <a:gd name="connsiteX7" fmla="*/ 3033299 w 4017911"/>
              <a:gd name="connsiteY7" fmla="*/ 1345956 h 1371037"/>
              <a:gd name="connsiteX8" fmla="*/ 3636961 w 4017911"/>
              <a:gd name="connsiteY8" fmla="*/ 1295076 h 1371037"/>
              <a:gd name="connsiteX9" fmla="*/ 3962939 w 4017911"/>
              <a:gd name="connsiteY9" fmla="*/ 986636 h 1371037"/>
              <a:gd name="connsiteX10" fmla="*/ 3993419 w 4017911"/>
              <a:gd name="connsiteY10" fmla="*/ 492516 h 1371037"/>
              <a:gd name="connsiteX11" fmla="*/ 3711479 w 4017911"/>
              <a:gd name="connsiteY11" fmla="*/ 309636 h 1371037"/>
              <a:gd name="connsiteX12" fmla="*/ 2987579 w 4017911"/>
              <a:gd name="connsiteY12" fmla="*/ 279156 h 1371037"/>
              <a:gd name="connsiteX13" fmla="*/ 2317019 w 4017911"/>
              <a:gd name="connsiteY13" fmla="*/ 286776 h 1371037"/>
              <a:gd name="connsiteX14" fmla="*/ 1669319 w 4017911"/>
              <a:gd name="connsiteY14" fmla="*/ 294396 h 1371037"/>
              <a:gd name="connsiteX15" fmla="*/ 1204500 w 4017911"/>
              <a:gd name="connsiteY15" fmla="*/ 271536 h 1371037"/>
              <a:gd name="connsiteX16" fmla="*/ 846359 w 4017911"/>
              <a:gd name="connsiteY16" fmla="*/ 141996 h 1371037"/>
              <a:gd name="connsiteX17" fmla="*/ 655859 w 4017911"/>
              <a:gd name="connsiteY17" fmla="*/ 50556 h 1371037"/>
              <a:gd name="connsiteX18" fmla="*/ 488219 w 4017911"/>
              <a:gd name="connsiteY18" fmla="*/ 10845 h 1371037"/>
              <a:gd name="connsiteX0" fmla="*/ 479836 w 4009528"/>
              <a:gd name="connsiteY0" fmla="*/ 17762 h 1377954"/>
              <a:gd name="connsiteX1" fmla="*/ 502602 w 4009528"/>
              <a:gd name="connsiteY1" fmla="*/ 354413 h 1377954"/>
              <a:gd name="connsiteX2" fmla="*/ 66078 w 4009528"/>
              <a:gd name="connsiteY2" fmla="*/ 430810 h 1377954"/>
              <a:gd name="connsiteX3" fmla="*/ 26689 w 4009528"/>
              <a:gd name="connsiteY3" fmla="*/ 971873 h 1377954"/>
              <a:gd name="connsiteX4" fmla="*/ 311599 w 4009528"/>
              <a:gd name="connsiteY4" fmla="*/ 1296601 h 1377954"/>
              <a:gd name="connsiteX5" fmla="*/ 1066576 w 4009528"/>
              <a:gd name="connsiteY5" fmla="*/ 1368113 h 1377954"/>
              <a:gd name="connsiteX6" fmla="*/ 2072416 w 4009528"/>
              <a:gd name="connsiteY6" fmla="*/ 1375733 h 1377954"/>
              <a:gd name="connsiteX7" fmla="*/ 3024916 w 4009528"/>
              <a:gd name="connsiteY7" fmla="*/ 1352873 h 1377954"/>
              <a:gd name="connsiteX8" fmla="*/ 3628578 w 4009528"/>
              <a:gd name="connsiteY8" fmla="*/ 1301993 h 1377954"/>
              <a:gd name="connsiteX9" fmla="*/ 3954556 w 4009528"/>
              <a:gd name="connsiteY9" fmla="*/ 993553 h 1377954"/>
              <a:gd name="connsiteX10" fmla="*/ 3985036 w 4009528"/>
              <a:gd name="connsiteY10" fmla="*/ 499433 h 1377954"/>
              <a:gd name="connsiteX11" fmla="*/ 3703096 w 4009528"/>
              <a:gd name="connsiteY11" fmla="*/ 316553 h 1377954"/>
              <a:gd name="connsiteX12" fmla="*/ 2979196 w 4009528"/>
              <a:gd name="connsiteY12" fmla="*/ 286073 h 1377954"/>
              <a:gd name="connsiteX13" fmla="*/ 2308636 w 4009528"/>
              <a:gd name="connsiteY13" fmla="*/ 293693 h 1377954"/>
              <a:gd name="connsiteX14" fmla="*/ 1660936 w 4009528"/>
              <a:gd name="connsiteY14" fmla="*/ 301313 h 1377954"/>
              <a:gd name="connsiteX15" fmla="*/ 1196117 w 4009528"/>
              <a:gd name="connsiteY15" fmla="*/ 278453 h 1377954"/>
              <a:gd name="connsiteX16" fmla="*/ 837976 w 4009528"/>
              <a:gd name="connsiteY16" fmla="*/ 148913 h 1377954"/>
              <a:gd name="connsiteX17" fmla="*/ 647476 w 4009528"/>
              <a:gd name="connsiteY17" fmla="*/ 57473 h 1377954"/>
              <a:gd name="connsiteX18" fmla="*/ 479836 w 4009528"/>
              <a:gd name="connsiteY18" fmla="*/ 17762 h 1377954"/>
              <a:gd name="connsiteX0" fmla="*/ 300821 w 4009528"/>
              <a:gd name="connsiteY0" fmla="*/ 11644 h 1437716"/>
              <a:gd name="connsiteX1" fmla="*/ 502602 w 4009528"/>
              <a:gd name="connsiteY1" fmla="*/ 414175 h 1437716"/>
              <a:gd name="connsiteX2" fmla="*/ 66078 w 4009528"/>
              <a:gd name="connsiteY2" fmla="*/ 490572 h 1437716"/>
              <a:gd name="connsiteX3" fmla="*/ 26689 w 4009528"/>
              <a:gd name="connsiteY3" fmla="*/ 1031635 h 1437716"/>
              <a:gd name="connsiteX4" fmla="*/ 311599 w 4009528"/>
              <a:gd name="connsiteY4" fmla="*/ 1356363 h 1437716"/>
              <a:gd name="connsiteX5" fmla="*/ 1066576 w 4009528"/>
              <a:gd name="connsiteY5" fmla="*/ 1427875 h 1437716"/>
              <a:gd name="connsiteX6" fmla="*/ 2072416 w 4009528"/>
              <a:gd name="connsiteY6" fmla="*/ 1435495 h 1437716"/>
              <a:gd name="connsiteX7" fmla="*/ 3024916 w 4009528"/>
              <a:gd name="connsiteY7" fmla="*/ 1412635 h 1437716"/>
              <a:gd name="connsiteX8" fmla="*/ 3628578 w 4009528"/>
              <a:gd name="connsiteY8" fmla="*/ 1361755 h 1437716"/>
              <a:gd name="connsiteX9" fmla="*/ 3954556 w 4009528"/>
              <a:gd name="connsiteY9" fmla="*/ 1053315 h 1437716"/>
              <a:gd name="connsiteX10" fmla="*/ 3985036 w 4009528"/>
              <a:gd name="connsiteY10" fmla="*/ 559195 h 1437716"/>
              <a:gd name="connsiteX11" fmla="*/ 3703096 w 4009528"/>
              <a:gd name="connsiteY11" fmla="*/ 376315 h 1437716"/>
              <a:gd name="connsiteX12" fmla="*/ 2979196 w 4009528"/>
              <a:gd name="connsiteY12" fmla="*/ 345835 h 1437716"/>
              <a:gd name="connsiteX13" fmla="*/ 2308636 w 4009528"/>
              <a:gd name="connsiteY13" fmla="*/ 353455 h 1437716"/>
              <a:gd name="connsiteX14" fmla="*/ 1660936 w 4009528"/>
              <a:gd name="connsiteY14" fmla="*/ 361075 h 1437716"/>
              <a:gd name="connsiteX15" fmla="*/ 1196117 w 4009528"/>
              <a:gd name="connsiteY15" fmla="*/ 338215 h 1437716"/>
              <a:gd name="connsiteX16" fmla="*/ 837976 w 4009528"/>
              <a:gd name="connsiteY16" fmla="*/ 208675 h 1437716"/>
              <a:gd name="connsiteX17" fmla="*/ 647476 w 4009528"/>
              <a:gd name="connsiteY17" fmla="*/ 117235 h 1437716"/>
              <a:gd name="connsiteX18" fmla="*/ 300821 w 4009528"/>
              <a:gd name="connsiteY18" fmla="*/ 11644 h 1437716"/>
              <a:gd name="connsiteX0" fmla="*/ 306138 w 4014845"/>
              <a:gd name="connsiteY0" fmla="*/ 8883 h 1434955"/>
              <a:gd name="connsiteX1" fmla="*/ 607372 w 4014845"/>
              <a:gd name="connsiteY1" fmla="*/ 362004 h 1434955"/>
              <a:gd name="connsiteX2" fmla="*/ 71395 w 4014845"/>
              <a:gd name="connsiteY2" fmla="*/ 487811 h 1434955"/>
              <a:gd name="connsiteX3" fmla="*/ 32006 w 4014845"/>
              <a:gd name="connsiteY3" fmla="*/ 1028874 h 1434955"/>
              <a:gd name="connsiteX4" fmla="*/ 316916 w 4014845"/>
              <a:gd name="connsiteY4" fmla="*/ 1353602 h 1434955"/>
              <a:gd name="connsiteX5" fmla="*/ 1071893 w 4014845"/>
              <a:gd name="connsiteY5" fmla="*/ 1425114 h 1434955"/>
              <a:gd name="connsiteX6" fmla="*/ 2077733 w 4014845"/>
              <a:gd name="connsiteY6" fmla="*/ 1432734 h 1434955"/>
              <a:gd name="connsiteX7" fmla="*/ 3030233 w 4014845"/>
              <a:gd name="connsiteY7" fmla="*/ 1409874 h 1434955"/>
              <a:gd name="connsiteX8" fmla="*/ 3633895 w 4014845"/>
              <a:gd name="connsiteY8" fmla="*/ 1358994 h 1434955"/>
              <a:gd name="connsiteX9" fmla="*/ 3959873 w 4014845"/>
              <a:gd name="connsiteY9" fmla="*/ 1050554 h 1434955"/>
              <a:gd name="connsiteX10" fmla="*/ 3990353 w 4014845"/>
              <a:gd name="connsiteY10" fmla="*/ 556434 h 1434955"/>
              <a:gd name="connsiteX11" fmla="*/ 3708413 w 4014845"/>
              <a:gd name="connsiteY11" fmla="*/ 373554 h 1434955"/>
              <a:gd name="connsiteX12" fmla="*/ 2984513 w 4014845"/>
              <a:gd name="connsiteY12" fmla="*/ 343074 h 1434955"/>
              <a:gd name="connsiteX13" fmla="*/ 2313953 w 4014845"/>
              <a:gd name="connsiteY13" fmla="*/ 350694 h 1434955"/>
              <a:gd name="connsiteX14" fmla="*/ 1666253 w 4014845"/>
              <a:gd name="connsiteY14" fmla="*/ 358314 h 1434955"/>
              <a:gd name="connsiteX15" fmla="*/ 1201434 w 4014845"/>
              <a:gd name="connsiteY15" fmla="*/ 335454 h 1434955"/>
              <a:gd name="connsiteX16" fmla="*/ 843293 w 4014845"/>
              <a:gd name="connsiteY16" fmla="*/ 205914 h 1434955"/>
              <a:gd name="connsiteX17" fmla="*/ 652793 w 4014845"/>
              <a:gd name="connsiteY17" fmla="*/ 114474 h 1434955"/>
              <a:gd name="connsiteX18" fmla="*/ 306138 w 4014845"/>
              <a:gd name="connsiteY18" fmla="*/ 8883 h 1434955"/>
              <a:gd name="connsiteX0" fmla="*/ 306138 w 4014845"/>
              <a:gd name="connsiteY0" fmla="*/ 20715 h 1446787"/>
              <a:gd name="connsiteX1" fmla="*/ 607372 w 4014845"/>
              <a:gd name="connsiteY1" fmla="*/ 373836 h 1446787"/>
              <a:gd name="connsiteX2" fmla="*/ 71395 w 4014845"/>
              <a:gd name="connsiteY2" fmla="*/ 499643 h 1446787"/>
              <a:gd name="connsiteX3" fmla="*/ 32006 w 4014845"/>
              <a:gd name="connsiteY3" fmla="*/ 1040706 h 1446787"/>
              <a:gd name="connsiteX4" fmla="*/ 316916 w 4014845"/>
              <a:gd name="connsiteY4" fmla="*/ 1365434 h 1446787"/>
              <a:gd name="connsiteX5" fmla="*/ 1071893 w 4014845"/>
              <a:gd name="connsiteY5" fmla="*/ 1436946 h 1446787"/>
              <a:gd name="connsiteX6" fmla="*/ 2077733 w 4014845"/>
              <a:gd name="connsiteY6" fmla="*/ 1444566 h 1446787"/>
              <a:gd name="connsiteX7" fmla="*/ 3030233 w 4014845"/>
              <a:gd name="connsiteY7" fmla="*/ 1421706 h 1446787"/>
              <a:gd name="connsiteX8" fmla="*/ 3633895 w 4014845"/>
              <a:gd name="connsiteY8" fmla="*/ 1370826 h 1446787"/>
              <a:gd name="connsiteX9" fmla="*/ 3959873 w 4014845"/>
              <a:gd name="connsiteY9" fmla="*/ 1062386 h 1446787"/>
              <a:gd name="connsiteX10" fmla="*/ 3990353 w 4014845"/>
              <a:gd name="connsiteY10" fmla="*/ 568266 h 1446787"/>
              <a:gd name="connsiteX11" fmla="*/ 3708413 w 4014845"/>
              <a:gd name="connsiteY11" fmla="*/ 385386 h 1446787"/>
              <a:gd name="connsiteX12" fmla="*/ 2984513 w 4014845"/>
              <a:gd name="connsiteY12" fmla="*/ 354906 h 1446787"/>
              <a:gd name="connsiteX13" fmla="*/ 2313953 w 4014845"/>
              <a:gd name="connsiteY13" fmla="*/ 362526 h 1446787"/>
              <a:gd name="connsiteX14" fmla="*/ 1666253 w 4014845"/>
              <a:gd name="connsiteY14" fmla="*/ 370146 h 1446787"/>
              <a:gd name="connsiteX15" fmla="*/ 1201434 w 4014845"/>
              <a:gd name="connsiteY15" fmla="*/ 347286 h 1446787"/>
              <a:gd name="connsiteX16" fmla="*/ 843293 w 4014845"/>
              <a:gd name="connsiteY16" fmla="*/ 217746 h 1446787"/>
              <a:gd name="connsiteX17" fmla="*/ 613012 w 4014845"/>
              <a:gd name="connsiteY17" fmla="*/ 60425 h 1446787"/>
              <a:gd name="connsiteX18" fmla="*/ 306138 w 4014845"/>
              <a:gd name="connsiteY18" fmla="*/ 20715 h 1446787"/>
              <a:gd name="connsiteX0" fmla="*/ 306138 w 4014845"/>
              <a:gd name="connsiteY0" fmla="*/ 20715 h 1446787"/>
              <a:gd name="connsiteX1" fmla="*/ 607372 w 4014845"/>
              <a:gd name="connsiteY1" fmla="*/ 373836 h 1446787"/>
              <a:gd name="connsiteX2" fmla="*/ 71395 w 4014845"/>
              <a:gd name="connsiteY2" fmla="*/ 499643 h 1446787"/>
              <a:gd name="connsiteX3" fmla="*/ 32006 w 4014845"/>
              <a:gd name="connsiteY3" fmla="*/ 1040706 h 1446787"/>
              <a:gd name="connsiteX4" fmla="*/ 316916 w 4014845"/>
              <a:gd name="connsiteY4" fmla="*/ 1365434 h 1446787"/>
              <a:gd name="connsiteX5" fmla="*/ 1071893 w 4014845"/>
              <a:gd name="connsiteY5" fmla="*/ 1436946 h 1446787"/>
              <a:gd name="connsiteX6" fmla="*/ 2077733 w 4014845"/>
              <a:gd name="connsiteY6" fmla="*/ 1444566 h 1446787"/>
              <a:gd name="connsiteX7" fmla="*/ 3030233 w 4014845"/>
              <a:gd name="connsiteY7" fmla="*/ 1421706 h 1446787"/>
              <a:gd name="connsiteX8" fmla="*/ 3633895 w 4014845"/>
              <a:gd name="connsiteY8" fmla="*/ 1370826 h 1446787"/>
              <a:gd name="connsiteX9" fmla="*/ 3959873 w 4014845"/>
              <a:gd name="connsiteY9" fmla="*/ 1062386 h 1446787"/>
              <a:gd name="connsiteX10" fmla="*/ 3990353 w 4014845"/>
              <a:gd name="connsiteY10" fmla="*/ 568266 h 1446787"/>
              <a:gd name="connsiteX11" fmla="*/ 3708413 w 4014845"/>
              <a:gd name="connsiteY11" fmla="*/ 385386 h 1446787"/>
              <a:gd name="connsiteX12" fmla="*/ 2984513 w 4014845"/>
              <a:gd name="connsiteY12" fmla="*/ 354906 h 1446787"/>
              <a:gd name="connsiteX13" fmla="*/ 2313953 w 4014845"/>
              <a:gd name="connsiteY13" fmla="*/ 362526 h 1446787"/>
              <a:gd name="connsiteX14" fmla="*/ 1666253 w 4014845"/>
              <a:gd name="connsiteY14" fmla="*/ 370146 h 1446787"/>
              <a:gd name="connsiteX15" fmla="*/ 1201434 w 4014845"/>
              <a:gd name="connsiteY15" fmla="*/ 347286 h 1446787"/>
              <a:gd name="connsiteX16" fmla="*/ 843293 w 4014845"/>
              <a:gd name="connsiteY16" fmla="*/ 217746 h 1446787"/>
              <a:gd name="connsiteX17" fmla="*/ 613012 w 4014845"/>
              <a:gd name="connsiteY17" fmla="*/ 60425 h 1446787"/>
              <a:gd name="connsiteX18" fmla="*/ 306138 w 4014845"/>
              <a:gd name="connsiteY18" fmla="*/ 20715 h 1446787"/>
              <a:gd name="connsiteX0" fmla="*/ 306138 w 4014845"/>
              <a:gd name="connsiteY0" fmla="*/ 21703 h 1447775"/>
              <a:gd name="connsiteX1" fmla="*/ 607372 w 4014845"/>
              <a:gd name="connsiteY1" fmla="*/ 374824 h 1447775"/>
              <a:gd name="connsiteX2" fmla="*/ 71395 w 4014845"/>
              <a:gd name="connsiteY2" fmla="*/ 500631 h 1447775"/>
              <a:gd name="connsiteX3" fmla="*/ 32006 w 4014845"/>
              <a:gd name="connsiteY3" fmla="*/ 1041694 h 1447775"/>
              <a:gd name="connsiteX4" fmla="*/ 316916 w 4014845"/>
              <a:gd name="connsiteY4" fmla="*/ 1366422 h 1447775"/>
              <a:gd name="connsiteX5" fmla="*/ 1071893 w 4014845"/>
              <a:gd name="connsiteY5" fmla="*/ 1437934 h 1447775"/>
              <a:gd name="connsiteX6" fmla="*/ 2077733 w 4014845"/>
              <a:gd name="connsiteY6" fmla="*/ 1445554 h 1447775"/>
              <a:gd name="connsiteX7" fmla="*/ 3030233 w 4014845"/>
              <a:gd name="connsiteY7" fmla="*/ 1422694 h 1447775"/>
              <a:gd name="connsiteX8" fmla="*/ 3633895 w 4014845"/>
              <a:gd name="connsiteY8" fmla="*/ 1371814 h 1447775"/>
              <a:gd name="connsiteX9" fmla="*/ 3959873 w 4014845"/>
              <a:gd name="connsiteY9" fmla="*/ 1063374 h 1447775"/>
              <a:gd name="connsiteX10" fmla="*/ 3990353 w 4014845"/>
              <a:gd name="connsiteY10" fmla="*/ 569254 h 1447775"/>
              <a:gd name="connsiteX11" fmla="*/ 3708413 w 4014845"/>
              <a:gd name="connsiteY11" fmla="*/ 386374 h 1447775"/>
              <a:gd name="connsiteX12" fmla="*/ 2984513 w 4014845"/>
              <a:gd name="connsiteY12" fmla="*/ 355894 h 1447775"/>
              <a:gd name="connsiteX13" fmla="*/ 2313953 w 4014845"/>
              <a:gd name="connsiteY13" fmla="*/ 363514 h 1447775"/>
              <a:gd name="connsiteX14" fmla="*/ 1666253 w 4014845"/>
              <a:gd name="connsiteY14" fmla="*/ 371134 h 1447775"/>
              <a:gd name="connsiteX15" fmla="*/ 1201434 w 4014845"/>
              <a:gd name="connsiteY15" fmla="*/ 348274 h 1447775"/>
              <a:gd name="connsiteX16" fmla="*/ 909595 w 4014845"/>
              <a:gd name="connsiteY16" fmla="*/ 251674 h 1447775"/>
              <a:gd name="connsiteX17" fmla="*/ 613012 w 4014845"/>
              <a:gd name="connsiteY17" fmla="*/ 61413 h 1447775"/>
              <a:gd name="connsiteX18" fmla="*/ 306138 w 4014845"/>
              <a:gd name="connsiteY18" fmla="*/ 21703 h 1447775"/>
              <a:gd name="connsiteX0" fmla="*/ 306138 w 4014845"/>
              <a:gd name="connsiteY0" fmla="*/ 25018 h 1451090"/>
              <a:gd name="connsiteX1" fmla="*/ 607372 w 4014845"/>
              <a:gd name="connsiteY1" fmla="*/ 378139 h 1451090"/>
              <a:gd name="connsiteX2" fmla="*/ 71395 w 4014845"/>
              <a:gd name="connsiteY2" fmla="*/ 503946 h 1451090"/>
              <a:gd name="connsiteX3" fmla="*/ 32006 w 4014845"/>
              <a:gd name="connsiteY3" fmla="*/ 1045009 h 1451090"/>
              <a:gd name="connsiteX4" fmla="*/ 316916 w 4014845"/>
              <a:gd name="connsiteY4" fmla="*/ 1369737 h 1451090"/>
              <a:gd name="connsiteX5" fmla="*/ 1071893 w 4014845"/>
              <a:gd name="connsiteY5" fmla="*/ 1441249 h 1451090"/>
              <a:gd name="connsiteX6" fmla="*/ 2077733 w 4014845"/>
              <a:gd name="connsiteY6" fmla="*/ 1448869 h 1451090"/>
              <a:gd name="connsiteX7" fmla="*/ 3030233 w 4014845"/>
              <a:gd name="connsiteY7" fmla="*/ 1426009 h 1451090"/>
              <a:gd name="connsiteX8" fmla="*/ 3633895 w 4014845"/>
              <a:gd name="connsiteY8" fmla="*/ 1375129 h 1451090"/>
              <a:gd name="connsiteX9" fmla="*/ 3959873 w 4014845"/>
              <a:gd name="connsiteY9" fmla="*/ 1066689 h 1451090"/>
              <a:gd name="connsiteX10" fmla="*/ 3990353 w 4014845"/>
              <a:gd name="connsiteY10" fmla="*/ 572569 h 1451090"/>
              <a:gd name="connsiteX11" fmla="*/ 3708413 w 4014845"/>
              <a:gd name="connsiteY11" fmla="*/ 389689 h 1451090"/>
              <a:gd name="connsiteX12" fmla="*/ 2984513 w 4014845"/>
              <a:gd name="connsiteY12" fmla="*/ 359209 h 1451090"/>
              <a:gd name="connsiteX13" fmla="*/ 2313953 w 4014845"/>
              <a:gd name="connsiteY13" fmla="*/ 366829 h 1451090"/>
              <a:gd name="connsiteX14" fmla="*/ 1666253 w 4014845"/>
              <a:gd name="connsiteY14" fmla="*/ 374449 h 1451090"/>
              <a:gd name="connsiteX15" fmla="*/ 1201434 w 4014845"/>
              <a:gd name="connsiteY15" fmla="*/ 351589 h 1451090"/>
              <a:gd name="connsiteX16" fmla="*/ 613012 w 4014845"/>
              <a:gd name="connsiteY16" fmla="*/ 64728 h 1451090"/>
              <a:gd name="connsiteX17" fmla="*/ 306138 w 4014845"/>
              <a:gd name="connsiteY17" fmla="*/ 25018 h 1451090"/>
              <a:gd name="connsiteX0" fmla="*/ 306138 w 4014845"/>
              <a:gd name="connsiteY0" fmla="*/ 5179 h 1431251"/>
              <a:gd name="connsiteX1" fmla="*/ 607372 w 4014845"/>
              <a:gd name="connsiteY1" fmla="*/ 358300 h 1431251"/>
              <a:gd name="connsiteX2" fmla="*/ 71395 w 4014845"/>
              <a:gd name="connsiteY2" fmla="*/ 484107 h 1431251"/>
              <a:gd name="connsiteX3" fmla="*/ 32006 w 4014845"/>
              <a:gd name="connsiteY3" fmla="*/ 1025170 h 1431251"/>
              <a:gd name="connsiteX4" fmla="*/ 316916 w 4014845"/>
              <a:gd name="connsiteY4" fmla="*/ 1349898 h 1431251"/>
              <a:gd name="connsiteX5" fmla="*/ 1071893 w 4014845"/>
              <a:gd name="connsiteY5" fmla="*/ 1421410 h 1431251"/>
              <a:gd name="connsiteX6" fmla="*/ 2077733 w 4014845"/>
              <a:gd name="connsiteY6" fmla="*/ 1429030 h 1431251"/>
              <a:gd name="connsiteX7" fmla="*/ 3030233 w 4014845"/>
              <a:gd name="connsiteY7" fmla="*/ 1406170 h 1431251"/>
              <a:gd name="connsiteX8" fmla="*/ 3633895 w 4014845"/>
              <a:gd name="connsiteY8" fmla="*/ 1355290 h 1431251"/>
              <a:gd name="connsiteX9" fmla="*/ 3959873 w 4014845"/>
              <a:gd name="connsiteY9" fmla="*/ 1046850 h 1431251"/>
              <a:gd name="connsiteX10" fmla="*/ 3990353 w 4014845"/>
              <a:gd name="connsiteY10" fmla="*/ 552730 h 1431251"/>
              <a:gd name="connsiteX11" fmla="*/ 3708413 w 4014845"/>
              <a:gd name="connsiteY11" fmla="*/ 369850 h 1431251"/>
              <a:gd name="connsiteX12" fmla="*/ 2984513 w 4014845"/>
              <a:gd name="connsiteY12" fmla="*/ 339370 h 1431251"/>
              <a:gd name="connsiteX13" fmla="*/ 2313953 w 4014845"/>
              <a:gd name="connsiteY13" fmla="*/ 346990 h 1431251"/>
              <a:gd name="connsiteX14" fmla="*/ 1666253 w 4014845"/>
              <a:gd name="connsiteY14" fmla="*/ 354610 h 1431251"/>
              <a:gd name="connsiteX15" fmla="*/ 1201434 w 4014845"/>
              <a:gd name="connsiteY15" fmla="*/ 331750 h 1431251"/>
              <a:gd name="connsiteX16" fmla="*/ 752246 w 4014845"/>
              <a:gd name="connsiteY16" fmla="*/ 160179 h 1431251"/>
              <a:gd name="connsiteX17" fmla="*/ 306138 w 4014845"/>
              <a:gd name="connsiteY17" fmla="*/ 5179 h 1431251"/>
              <a:gd name="connsiteX0" fmla="*/ 306138 w 4014845"/>
              <a:gd name="connsiteY0" fmla="*/ 7346 h 1433418"/>
              <a:gd name="connsiteX1" fmla="*/ 607372 w 4014845"/>
              <a:gd name="connsiteY1" fmla="*/ 360467 h 1433418"/>
              <a:gd name="connsiteX2" fmla="*/ 71395 w 4014845"/>
              <a:gd name="connsiteY2" fmla="*/ 486274 h 1433418"/>
              <a:gd name="connsiteX3" fmla="*/ 32006 w 4014845"/>
              <a:gd name="connsiteY3" fmla="*/ 1027337 h 1433418"/>
              <a:gd name="connsiteX4" fmla="*/ 316916 w 4014845"/>
              <a:gd name="connsiteY4" fmla="*/ 1352065 h 1433418"/>
              <a:gd name="connsiteX5" fmla="*/ 1071893 w 4014845"/>
              <a:gd name="connsiteY5" fmla="*/ 1423577 h 1433418"/>
              <a:gd name="connsiteX6" fmla="*/ 2077733 w 4014845"/>
              <a:gd name="connsiteY6" fmla="*/ 1431197 h 1433418"/>
              <a:gd name="connsiteX7" fmla="*/ 3030233 w 4014845"/>
              <a:gd name="connsiteY7" fmla="*/ 1408337 h 1433418"/>
              <a:gd name="connsiteX8" fmla="*/ 3633895 w 4014845"/>
              <a:gd name="connsiteY8" fmla="*/ 1357457 h 1433418"/>
              <a:gd name="connsiteX9" fmla="*/ 3959873 w 4014845"/>
              <a:gd name="connsiteY9" fmla="*/ 1049017 h 1433418"/>
              <a:gd name="connsiteX10" fmla="*/ 3990353 w 4014845"/>
              <a:gd name="connsiteY10" fmla="*/ 554897 h 1433418"/>
              <a:gd name="connsiteX11" fmla="*/ 3708413 w 4014845"/>
              <a:gd name="connsiteY11" fmla="*/ 372017 h 1433418"/>
              <a:gd name="connsiteX12" fmla="*/ 2984513 w 4014845"/>
              <a:gd name="connsiteY12" fmla="*/ 341537 h 1433418"/>
              <a:gd name="connsiteX13" fmla="*/ 2313953 w 4014845"/>
              <a:gd name="connsiteY13" fmla="*/ 349157 h 1433418"/>
              <a:gd name="connsiteX14" fmla="*/ 1666253 w 4014845"/>
              <a:gd name="connsiteY14" fmla="*/ 356777 h 1433418"/>
              <a:gd name="connsiteX15" fmla="*/ 1201434 w 4014845"/>
              <a:gd name="connsiteY15" fmla="*/ 333917 h 1433418"/>
              <a:gd name="connsiteX16" fmla="*/ 752246 w 4014845"/>
              <a:gd name="connsiteY16" fmla="*/ 137641 h 1433418"/>
              <a:gd name="connsiteX17" fmla="*/ 306138 w 4014845"/>
              <a:gd name="connsiteY17" fmla="*/ 7346 h 1433418"/>
              <a:gd name="connsiteX0" fmla="*/ 253097 w 4014845"/>
              <a:gd name="connsiteY0" fmla="*/ 7717 h 1425554"/>
              <a:gd name="connsiteX1" fmla="*/ 607372 w 4014845"/>
              <a:gd name="connsiteY1" fmla="*/ 352603 h 1425554"/>
              <a:gd name="connsiteX2" fmla="*/ 71395 w 4014845"/>
              <a:gd name="connsiteY2" fmla="*/ 478410 h 1425554"/>
              <a:gd name="connsiteX3" fmla="*/ 32006 w 4014845"/>
              <a:gd name="connsiteY3" fmla="*/ 1019473 h 1425554"/>
              <a:gd name="connsiteX4" fmla="*/ 316916 w 4014845"/>
              <a:gd name="connsiteY4" fmla="*/ 1344201 h 1425554"/>
              <a:gd name="connsiteX5" fmla="*/ 1071893 w 4014845"/>
              <a:gd name="connsiteY5" fmla="*/ 1415713 h 1425554"/>
              <a:gd name="connsiteX6" fmla="*/ 2077733 w 4014845"/>
              <a:gd name="connsiteY6" fmla="*/ 1423333 h 1425554"/>
              <a:gd name="connsiteX7" fmla="*/ 3030233 w 4014845"/>
              <a:gd name="connsiteY7" fmla="*/ 1400473 h 1425554"/>
              <a:gd name="connsiteX8" fmla="*/ 3633895 w 4014845"/>
              <a:gd name="connsiteY8" fmla="*/ 1349593 h 1425554"/>
              <a:gd name="connsiteX9" fmla="*/ 3959873 w 4014845"/>
              <a:gd name="connsiteY9" fmla="*/ 1041153 h 1425554"/>
              <a:gd name="connsiteX10" fmla="*/ 3990353 w 4014845"/>
              <a:gd name="connsiteY10" fmla="*/ 547033 h 1425554"/>
              <a:gd name="connsiteX11" fmla="*/ 3708413 w 4014845"/>
              <a:gd name="connsiteY11" fmla="*/ 364153 h 1425554"/>
              <a:gd name="connsiteX12" fmla="*/ 2984513 w 4014845"/>
              <a:gd name="connsiteY12" fmla="*/ 333673 h 1425554"/>
              <a:gd name="connsiteX13" fmla="*/ 2313953 w 4014845"/>
              <a:gd name="connsiteY13" fmla="*/ 341293 h 1425554"/>
              <a:gd name="connsiteX14" fmla="*/ 1666253 w 4014845"/>
              <a:gd name="connsiteY14" fmla="*/ 348913 h 1425554"/>
              <a:gd name="connsiteX15" fmla="*/ 1201434 w 4014845"/>
              <a:gd name="connsiteY15" fmla="*/ 326053 h 1425554"/>
              <a:gd name="connsiteX16" fmla="*/ 752246 w 4014845"/>
              <a:gd name="connsiteY16" fmla="*/ 129777 h 1425554"/>
              <a:gd name="connsiteX17" fmla="*/ 253097 w 4014845"/>
              <a:gd name="connsiteY17" fmla="*/ 7717 h 1425554"/>
              <a:gd name="connsiteX0" fmla="*/ 253097 w 4014845"/>
              <a:gd name="connsiteY0" fmla="*/ 7717 h 1425554"/>
              <a:gd name="connsiteX1" fmla="*/ 607372 w 4014845"/>
              <a:gd name="connsiteY1" fmla="*/ 352603 h 1425554"/>
              <a:gd name="connsiteX2" fmla="*/ 71395 w 4014845"/>
              <a:gd name="connsiteY2" fmla="*/ 478410 h 1425554"/>
              <a:gd name="connsiteX3" fmla="*/ 32006 w 4014845"/>
              <a:gd name="connsiteY3" fmla="*/ 1019473 h 1425554"/>
              <a:gd name="connsiteX4" fmla="*/ 316916 w 4014845"/>
              <a:gd name="connsiteY4" fmla="*/ 1344201 h 1425554"/>
              <a:gd name="connsiteX5" fmla="*/ 1071893 w 4014845"/>
              <a:gd name="connsiteY5" fmla="*/ 1415713 h 1425554"/>
              <a:gd name="connsiteX6" fmla="*/ 2077733 w 4014845"/>
              <a:gd name="connsiteY6" fmla="*/ 1423333 h 1425554"/>
              <a:gd name="connsiteX7" fmla="*/ 3030233 w 4014845"/>
              <a:gd name="connsiteY7" fmla="*/ 1400473 h 1425554"/>
              <a:gd name="connsiteX8" fmla="*/ 3633895 w 4014845"/>
              <a:gd name="connsiteY8" fmla="*/ 1349593 h 1425554"/>
              <a:gd name="connsiteX9" fmla="*/ 3959873 w 4014845"/>
              <a:gd name="connsiteY9" fmla="*/ 1041153 h 1425554"/>
              <a:gd name="connsiteX10" fmla="*/ 3990353 w 4014845"/>
              <a:gd name="connsiteY10" fmla="*/ 547033 h 1425554"/>
              <a:gd name="connsiteX11" fmla="*/ 3708413 w 4014845"/>
              <a:gd name="connsiteY11" fmla="*/ 364153 h 1425554"/>
              <a:gd name="connsiteX12" fmla="*/ 2984513 w 4014845"/>
              <a:gd name="connsiteY12" fmla="*/ 333673 h 1425554"/>
              <a:gd name="connsiteX13" fmla="*/ 2313953 w 4014845"/>
              <a:gd name="connsiteY13" fmla="*/ 341293 h 1425554"/>
              <a:gd name="connsiteX14" fmla="*/ 1666253 w 4014845"/>
              <a:gd name="connsiteY14" fmla="*/ 348913 h 1425554"/>
              <a:gd name="connsiteX15" fmla="*/ 1201434 w 4014845"/>
              <a:gd name="connsiteY15" fmla="*/ 326053 h 1425554"/>
              <a:gd name="connsiteX16" fmla="*/ 752246 w 4014845"/>
              <a:gd name="connsiteY16" fmla="*/ 129777 h 1425554"/>
              <a:gd name="connsiteX17" fmla="*/ 253097 w 4014845"/>
              <a:gd name="connsiteY17" fmla="*/ 7717 h 1425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014845" h="1425554">
                <a:moveTo>
                  <a:pt x="253097" y="7717"/>
                </a:moveTo>
                <a:cubicBezTo>
                  <a:pt x="228951" y="44855"/>
                  <a:pt x="637656" y="274154"/>
                  <a:pt x="607372" y="352603"/>
                </a:cubicBezTo>
                <a:cubicBezTo>
                  <a:pt x="577088" y="431052"/>
                  <a:pt x="167289" y="367265"/>
                  <a:pt x="71395" y="478410"/>
                </a:cubicBezTo>
                <a:cubicBezTo>
                  <a:pt x="-24499" y="589555"/>
                  <a:pt x="-8914" y="875174"/>
                  <a:pt x="32006" y="1019473"/>
                </a:cubicBezTo>
                <a:cubicBezTo>
                  <a:pt x="72926" y="1163772"/>
                  <a:pt x="130342" y="1269926"/>
                  <a:pt x="316916" y="1344201"/>
                </a:cubicBezTo>
                <a:cubicBezTo>
                  <a:pt x="503490" y="1418476"/>
                  <a:pt x="778424" y="1402524"/>
                  <a:pt x="1071893" y="1415713"/>
                </a:cubicBezTo>
                <a:cubicBezTo>
                  <a:pt x="1365363" y="1428902"/>
                  <a:pt x="1751343" y="1425873"/>
                  <a:pt x="2077733" y="1423333"/>
                </a:cubicBezTo>
                <a:cubicBezTo>
                  <a:pt x="2404123" y="1420793"/>
                  <a:pt x="2770873" y="1412763"/>
                  <a:pt x="3030233" y="1400473"/>
                </a:cubicBezTo>
                <a:cubicBezTo>
                  <a:pt x="3289593" y="1388183"/>
                  <a:pt x="3478955" y="1409480"/>
                  <a:pt x="3633895" y="1349593"/>
                </a:cubicBezTo>
                <a:cubicBezTo>
                  <a:pt x="3788835" y="1289706"/>
                  <a:pt x="3900463" y="1174913"/>
                  <a:pt x="3959873" y="1041153"/>
                </a:cubicBezTo>
                <a:cubicBezTo>
                  <a:pt x="4019283" y="907393"/>
                  <a:pt x="4032263" y="659866"/>
                  <a:pt x="3990353" y="547033"/>
                </a:cubicBezTo>
                <a:cubicBezTo>
                  <a:pt x="3948443" y="434200"/>
                  <a:pt x="3876053" y="399713"/>
                  <a:pt x="3708413" y="364153"/>
                </a:cubicBezTo>
                <a:cubicBezTo>
                  <a:pt x="3540773" y="328593"/>
                  <a:pt x="3216923" y="337483"/>
                  <a:pt x="2984513" y="333673"/>
                </a:cubicBezTo>
                <a:lnTo>
                  <a:pt x="2313953" y="341293"/>
                </a:lnTo>
                <a:lnTo>
                  <a:pt x="1666253" y="348913"/>
                </a:lnTo>
                <a:cubicBezTo>
                  <a:pt x="1468133" y="342563"/>
                  <a:pt x="1353768" y="362576"/>
                  <a:pt x="1201434" y="326053"/>
                </a:cubicBezTo>
                <a:cubicBezTo>
                  <a:pt x="1049100" y="289530"/>
                  <a:pt x="910302" y="182833"/>
                  <a:pt x="752246" y="129777"/>
                </a:cubicBezTo>
                <a:cubicBezTo>
                  <a:pt x="594190" y="76721"/>
                  <a:pt x="277243" y="-29421"/>
                  <a:pt x="253097" y="7717"/>
                </a:cubicBezTo>
                <a:close/>
              </a:path>
            </a:pathLst>
          </a:custGeom>
          <a:noFill/>
          <a:ln w="38100">
            <a:solidFill>
              <a:srgbClr val="40404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9" name="TextBox 48">
            <a:extLst>
              <a:ext uri="{FF2B5EF4-FFF2-40B4-BE49-F238E27FC236}">
                <a16:creationId xmlns:a16="http://schemas.microsoft.com/office/drawing/2014/main" id="{2661FB4F-1E3D-45AE-BE91-7448B9A064B6}"/>
              </a:ext>
            </a:extLst>
          </p:cNvPr>
          <p:cNvSpPr txBox="1"/>
          <p:nvPr/>
        </p:nvSpPr>
        <p:spPr>
          <a:xfrm>
            <a:off x="3013293" y="227439"/>
            <a:ext cx="6859378" cy="646331"/>
          </a:xfrm>
          <a:prstGeom prst="rect">
            <a:avLst/>
          </a:prstGeom>
          <a:noFill/>
        </p:spPr>
        <p:txBody>
          <a:bodyPr wrap="none" rtlCol="0" anchor="ctr">
            <a:spAutoFit/>
          </a:bodyPr>
          <a:lstStyle/>
          <a:p>
            <a:r>
              <a:rPr kumimoji="1" lang="en-US" altLang="ja-JP" sz="3600" b="1" dirty="0">
                <a:latin typeface="Meiryo" panose="020B0604030504040204" pitchFamily="34" charset="-128"/>
                <a:ea typeface="Meiryo" panose="020B0604030504040204" pitchFamily="34" charset="-128"/>
              </a:rPr>
              <a:t>CAN</a:t>
            </a:r>
            <a:r>
              <a:rPr kumimoji="1" lang="ja-JP" altLang="en-US" sz="3600" b="1" dirty="0">
                <a:latin typeface="Meiryo" panose="020B0604030504040204" pitchFamily="34" charset="-128"/>
                <a:ea typeface="Meiryo" panose="020B0604030504040204" pitchFamily="34" charset="-128"/>
              </a:rPr>
              <a:t>から</a:t>
            </a:r>
            <a:r>
              <a:rPr kumimoji="1" lang="en-US" altLang="ja-JP" sz="3600" b="1" dirty="0">
                <a:latin typeface="Meiryo" panose="020B0604030504040204" pitchFamily="34" charset="-128"/>
                <a:ea typeface="Meiryo" panose="020B0604030504040204" pitchFamily="34" charset="-128"/>
              </a:rPr>
              <a:t>ROS</a:t>
            </a:r>
            <a:r>
              <a:rPr kumimoji="1" lang="ja-JP" altLang="en-US" sz="3600" b="1" dirty="0">
                <a:latin typeface="Meiryo" panose="020B0604030504040204" pitchFamily="34" charset="-128"/>
                <a:ea typeface="Meiryo" panose="020B0604030504040204" pitchFamily="34" charset="-128"/>
              </a:rPr>
              <a:t>へのデータフロー</a:t>
            </a:r>
          </a:p>
        </p:txBody>
      </p:sp>
      <p:grpSp>
        <p:nvGrpSpPr>
          <p:cNvPr id="30" name="Group 29">
            <a:extLst>
              <a:ext uri="{FF2B5EF4-FFF2-40B4-BE49-F238E27FC236}">
                <a16:creationId xmlns:a16="http://schemas.microsoft.com/office/drawing/2014/main" id="{C245E338-DB10-410A-BAD7-8BF08DC97567}"/>
              </a:ext>
            </a:extLst>
          </p:cNvPr>
          <p:cNvGrpSpPr/>
          <p:nvPr/>
        </p:nvGrpSpPr>
        <p:grpSpPr>
          <a:xfrm>
            <a:off x="3848480" y="2680543"/>
            <a:ext cx="3416319" cy="2062859"/>
            <a:chOff x="4564301" y="466724"/>
            <a:chExt cx="2543657" cy="1440000"/>
          </a:xfrm>
        </p:grpSpPr>
        <p:sp>
          <p:nvSpPr>
            <p:cNvPr id="31" name="Oval 30">
              <a:extLst>
                <a:ext uri="{FF2B5EF4-FFF2-40B4-BE49-F238E27FC236}">
                  <a16:creationId xmlns:a16="http://schemas.microsoft.com/office/drawing/2014/main" id="{2FA97EBC-1F24-4DE9-A8C0-5FC1B4D88923}"/>
                </a:ext>
              </a:extLst>
            </p:cNvPr>
            <p:cNvSpPr/>
            <p:nvPr/>
          </p:nvSpPr>
          <p:spPr>
            <a:xfrm>
              <a:off x="4576129" y="466724"/>
              <a:ext cx="2520000" cy="1440000"/>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just"/>
              <a:endParaRPr kumimoji="1" lang="ja-JP" altLang="en-US" sz="2000" b="1" dirty="0"/>
            </a:p>
          </p:txBody>
        </p:sp>
        <p:sp>
          <p:nvSpPr>
            <p:cNvPr id="32" name="TextBox 31">
              <a:extLst>
                <a:ext uri="{FF2B5EF4-FFF2-40B4-BE49-F238E27FC236}">
                  <a16:creationId xmlns:a16="http://schemas.microsoft.com/office/drawing/2014/main" id="{25F5BC01-F41A-48FE-9421-C60D30543078}"/>
                </a:ext>
              </a:extLst>
            </p:cNvPr>
            <p:cNvSpPr txBox="1"/>
            <p:nvPr/>
          </p:nvSpPr>
          <p:spPr>
            <a:xfrm>
              <a:off x="4564301" y="1047819"/>
              <a:ext cx="2543657" cy="451178"/>
            </a:xfrm>
            <a:prstGeom prst="rect">
              <a:avLst/>
            </a:prstGeom>
            <a:noFill/>
          </p:spPr>
          <p:txBody>
            <a:bodyPr wrap="none" rtlCol="0" anchor="ctr">
              <a:spAutoFit/>
            </a:bodyPr>
            <a:lstStyle/>
            <a:p>
              <a:pPr algn="ctr"/>
              <a:r>
                <a:rPr kumimoji="1" lang="ja-JP" altLang="en-US" sz="3600" b="1" dirty="0">
                  <a:latin typeface="Meiryo" panose="020B0604030504040204" pitchFamily="34" charset="-128"/>
                  <a:ea typeface="Meiryo" panose="020B0604030504040204" pitchFamily="34" charset="-128"/>
                </a:rPr>
                <a:t>ブリッジノード</a:t>
              </a:r>
            </a:p>
          </p:txBody>
        </p:sp>
      </p:grpSp>
      <p:grpSp>
        <p:nvGrpSpPr>
          <p:cNvPr id="34" name="Group 33">
            <a:extLst>
              <a:ext uri="{FF2B5EF4-FFF2-40B4-BE49-F238E27FC236}">
                <a16:creationId xmlns:a16="http://schemas.microsoft.com/office/drawing/2014/main" id="{973094B2-5736-433F-AE82-CDF843670B14}"/>
              </a:ext>
            </a:extLst>
          </p:cNvPr>
          <p:cNvGrpSpPr/>
          <p:nvPr/>
        </p:nvGrpSpPr>
        <p:grpSpPr>
          <a:xfrm>
            <a:off x="307701" y="4482989"/>
            <a:ext cx="2981106" cy="2062859"/>
            <a:chOff x="4576129" y="466724"/>
            <a:chExt cx="2520000" cy="1440000"/>
          </a:xfrm>
        </p:grpSpPr>
        <p:sp>
          <p:nvSpPr>
            <p:cNvPr id="35" name="Oval 34">
              <a:extLst>
                <a:ext uri="{FF2B5EF4-FFF2-40B4-BE49-F238E27FC236}">
                  <a16:creationId xmlns:a16="http://schemas.microsoft.com/office/drawing/2014/main" id="{A47E6224-CAA5-4457-ACD0-944FB5B91FCB}"/>
                </a:ext>
              </a:extLst>
            </p:cNvPr>
            <p:cNvSpPr/>
            <p:nvPr/>
          </p:nvSpPr>
          <p:spPr>
            <a:xfrm>
              <a:off x="4576129" y="466724"/>
              <a:ext cx="2520000" cy="1440000"/>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just"/>
              <a:endParaRPr kumimoji="1" lang="ja-JP" altLang="en-US" sz="2000" b="1" dirty="0"/>
            </a:p>
          </p:txBody>
        </p:sp>
        <p:sp>
          <p:nvSpPr>
            <p:cNvPr id="36" name="TextBox 35">
              <a:extLst>
                <a:ext uri="{FF2B5EF4-FFF2-40B4-BE49-F238E27FC236}">
                  <a16:creationId xmlns:a16="http://schemas.microsoft.com/office/drawing/2014/main" id="{F0F2B4C2-8666-4EB0-8A92-4C3070189A36}"/>
                </a:ext>
              </a:extLst>
            </p:cNvPr>
            <p:cNvSpPr txBox="1"/>
            <p:nvPr/>
          </p:nvSpPr>
          <p:spPr>
            <a:xfrm>
              <a:off x="5079908" y="1047819"/>
              <a:ext cx="1512446" cy="451178"/>
            </a:xfrm>
            <a:prstGeom prst="rect">
              <a:avLst/>
            </a:prstGeom>
            <a:noFill/>
          </p:spPr>
          <p:txBody>
            <a:bodyPr wrap="none" rtlCol="0" anchor="ctr">
              <a:spAutoFit/>
            </a:bodyPr>
            <a:lstStyle/>
            <a:p>
              <a:pPr algn="ctr"/>
              <a:r>
                <a:rPr kumimoji="1" lang="ja-JP" altLang="en-US" sz="3600" b="1" dirty="0">
                  <a:latin typeface="Meiryo" panose="020B0604030504040204" pitchFamily="34" charset="-128"/>
                  <a:ea typeface="Meiryo" panose="020B0604030504040204" pitchFamily="34" charset="-128"/>
                </a:rPr>
                <a:t>他ノード</a:t>
              </a:r>
            </a:p>
          </p:txBody>
        </p:sp>
      </p:grpSp>
      <p:cxnSp>
        <p:nvCxnSpPr>
          <p:cNvPr id="42" name="Straight Arrow Connector 41">
            <a:extLst>
              <a:ext uri="{FF2B5EF4-FFF2-40B4-BE49-F238E27FC236}">
                <a16:creationId xmlns:a16="http://schemas.microsoft.com/office/drawing/2014/main" id="{7615C1FD-10CD-41A9-AC3F-0A944340D35F}"/>
              </a:ext>
            </a:extLst>
          </p:cNvPr>
          <p:cNvCxnSpPr>
            <a:cxnSpLocks/>
          </p:cNvCxnSpPr>
          <p:nvPr/>
        </p:nvCxnSpPr>
        <p:spPr>
          <a:xfrm flipH="1" flipV="1">
            <a:off x="3123365" y="2438659"/>
            <a:ext cx="794866" cy="722992"/>
          </a:xfrm>
          <a:prstGeom prst="straightConnector1">
            <a:avLst/>
          </a:prstGeom>
          <a:ln w="1270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F1EB872E-00D7-4C35-A84D-5ABF4AC42E08}"/>
              </a:ext>
            </a:extLst>
          </p:cNvPr>
          <p:cNvSpPr txBox="1"/>
          <p:nvPr/>
        </p:nvSpPr>
        <p:spPr>
          <a:xfrm>
            <a:off x="2839570" y="2834251"/>
            <a:ext cx="800219" cy="830997"/>
          </a:xfrm>
          <a:prstGeom prst="rect">
            <a:avLst/>
          </a:prstGeom>
          <a:noFill/>
        </p:spPr>
        <p:txBody>
          <a:bodyPr wrap="none" rtlCol="0" anchor="ctr">
            <a:spAutoFit/>
          </a:bodyPr>
          <a:lstStyle/>
          <a:p>
            <a:pPr algn="ctr"/>
            <a:r>
              <a:rPr kumimoji="1" lang="ja-JP" altLang="en-US" sz="4800" b="1" dirty="0">
                <a:latin typeface="Meiryo" panose="020B0604030504040204" pitchFamily="34" charset="-128"/>
                <a:ea typeface="Meiryo" panose="020B0604030504040204" pitchFamily="34" charset="-128"/>
              </a:rPr>
              <a:t>③</a:t>
            </a:r>
          </a:p>
        </p:txBody>
      </p:sp>
      <p:cxnSp>
        <p:nvCxnSpPr>
          <p:cNvPr id="51" name="Straight Arrow Connector 50">
            <a:extLst>
              <a:ext uri="{FF2B5EF4-FFF2-40B4-BE49-F238E27FC236}">
                <a16:creationId xmlns:a16="http://schemas.microsoft.com/office/drawing/2014/main" id="{674894C3-D848-4781-847A-9F669D827787}"/>
              </a:ext>
            </a:extLst>
          </p:cNvPr>
          <p:cNvCxnSpPr>
            <a:cxnSpLocks/>
          </p:cNvCxnSpPr>
          <p:nvPr/>
        </p:nvCxnSpPr>
        <p:spPr>
          <a:xfrm flipH="1">
            <a:off x="3160507" y="4402574"/>
            <a:ext cx="832159" cy="558194"/>
          </a:xfrm>
          <a:prstGeom prst="straightConnector1">
            <a:avLst/>
          </a:prstGeom>
          <a:ln w="1270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E8ADAE5B-34D9-4B35-9752-4D0C8F46F90C}"/>
              </a:ext>
            </a:extLst>
          </p:cNvPr>
          <p:cNvSpPr txBox="1"/>
          <p:nvPr/>
        </p:nvSpPr>
        <p:spPr>
          <a:xfrm>
            <a:off x="2839570" y="3969889"/>
            <a:ext cx="800219" cy="830997"/>
          </a:xfrm>
          <a:prstGeom prst="rect">
            <a:avLst/>
          </a:prstGeom>
          <a:noFill/>
        </p:spPr>
        <p:txBody>
          <a:bodyPr wrap="none" rtlCol="0" anchor="ctr">
            <a:spAutoFit/>
          </a:bodyPr>
          <a:lstStyle/>
          <a:p>
            <a:pPr algn="ctr"/>
            <a:r>
              <a:rPr lang="ja-JP" altLang="en-US" sz="4800" b="1" dirty="0">
                <a:latin typeface="Meiryo" panose="020B0604030504040204" pitchFamily="34" charset="-128"/>
                <a:ea typeface="Meiryo" panose="020B0604030504040204" pitchFamily="34" charset="-128"/>
              </a:rPr>
              <a:t>⑤</a:t>
            </a:r>
            <a:endParaRPr kumimoji="1" lang="ja-JP" altLang="en-US" sz="4800" b="1" dirty="0">
              <a:latin typeface="Meiryo" panose="020B0604030504040204" pitchFamily="34" charset="-128"/>
              <a:ea typeface="Meiryo" panose="020B0604030504040204" pitchFamily="34" charset="-128"/>
            </a:endParaRPr>
          </a:p>
        </p:txBody>
      </p:sp>
      <p:sp>
        <p:nvSpPr>
          <p:cNvPr id="37" name="Rectangle: Rounded Corners 36">
            <a:extLst>
              <a:ext uri="{FF2B5EF4-FFF2-40B4-BE49-F238E27FC236}">
                <a16:creationId xmlns:a16="http://schemas.microsoft.com/office/drawing/2014/main" id="{25583642-3E9F-4DC6-BB10-4F88AA74EDDC}"/>
              </a:ext>
            </a:extLst>
          </p:cNvPr>
          <p:cNvSpPr/>
          <p:nvPr/>
        </p:nvSpPr>
        <p:spPr>
          <a:xfrm>
            <a:off x="171450" y="152400"/>
            <a:ext cx="12543064" cy="6572250"/>
          </a:xfrm>
          <a:prstGeom prst="roundRect">
            <a:avLst/>
          </a:prstGeom>
          <a:noFill/>
          <a:ln w="38100">
            <a:solidFill>
              <a:srgbClr val="40404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w="57150">
                <a:solidFill>
                  <a:schemeClr val="tx1"/>
                </a:solidFill>
              </a:ln>
              <a:noFill/>
            </a:endParaRPr>
          </a:p>
        </p:txBody>
      </p:sp>
      <p:sp>
        <p:nvSpPr>
          <p:cNvPr id="48" name="Freeform: Shape 47">
            <a:extLst>
              <a:ext uri="{FF2B5EF4-FFF2-40B4-BE49-F238E27FC236}">
                <a16:creationId xmlns:a16="http://schemas.microsoft.com/office/drawing/2014/main" id="{347E9BB3-F9A5-48CE-B72C-ADBA924649C3}"/>
              </a:ext>
            </a:extLst>
          </p:cNvPr>
          <p:cNvSpPr/>
          <p:nvPr/>
        </p:nvSpPr>
        <p:spPr>
          <a:xfrm>
            <a:off x="3403219" y="1183259"/>
            <a:ext cx="6010355" cy="1448997"/>
          </a:xfrm>
          <a:custGeom>
            <a:avLst/>
            <a:gdLst>
              <a:gd name="connsiteX0" fmla="*/ 1705380 w 4064708"/>
              <a:gd name="connsiteY0" fmla="*/ 1156972 h 1157501"/>
              <a:gd name="connsiteX1" fmla="*/ 1551556 w 4064708"/>
              <a:gd name="connsiteY1" fmla="*/ 951873 h 1157501"/>
              <a:gd name="connsiteX2" fmla="*/ 397874 w 4064708"/>
              <a:gd name="connsiteY2" fmla="*/ 1028785 h 1157501"/>
              <a:gd name="connsiteX3" fmla="*/ 73133 w 4064708"/>
              <a:gd name="connsiteY3" fmla="*/ 823686 h 1157501"/>
              <a:gd name="connsiteX4" fmla="*/ 30404 w 4064708"/>
              <a:gd name="connsiteY4" fmla="*/ 328030 h 1157501"/>
              <a:gd name="connsiteX5" fmla="*/ 449148 w 4064708"/>
              <a:gd name="connsiteY5" fmla="*/ 28927 h 1157501"/>
              <a:gd name="connsiteX6" fmla="*/ 2252311 w 4064708"/>
              <a:gd name="connsiteY6" fmla="*/ 20382 h 1157501"/>
              <a:gd name="connsiteX7" fmla="*/ 3841829 w 4064708"/>
              <a:gd name="connsiteY7" fmla="*/ 105840 h 1157501"/>
              <a:gd name="connsiteX8" fmla="*/ 3850374 w 4064708"/>
              <a:gd name="connsiteY8" fmla="*/ 977511 h 1157501"/>
              <a:gd name="connsiteX9" fmla="*/ 1953208 w 4064708"/>
              <a:gd name="connsiteY9" fmla="*/ 994602 h 1157501"/>
              <a:gd name="connsiteX10" fmla="*/ 1748109 w 4064708"/>
              <a:gd name="connsiteY10" fmla="*/ 1011694 h 1157501"/>
              <a:gd name="connsiteX11" fmla="*/ 1705380 w 4064708"/>
              <a:gd name="connsiteY11" fmla="*/ 1156972 h 1157501"/>
              <a:gd name="connsiteX0" fmla="*/ 1705380 w 4064708"/>
              <a:gd name="connsiteY0" fmla="*/ 1156972 h 1157930"/>
              <a:gd name="connsiteX1" fmla="*/ 1551556 w 4064708"/>
              <a:gd name="connsiteY1" fmla="*/ 951873 h 1157930"/>
              <a:gd name="connsiteX2" fmla="*/ 397874 w 4064708"/>
              <a:gd name="connsiteY2" fmla="*/ 1028785 h 1157930"/>
              <a:gd name="connsiteX3" fmla="*/ 73133 w 4064708"/>
              <a:gd name="connsiteY3" fmla="*/ 823686 h 1157930"/>
              <a:gd name="connsiteX4" fmla="*/ 30404 w 4064708"/>
              <a:gd name="connsiteY4" fmla="*/ 328030 h 1157930"/>
              <a:gd name="connsiteX5" fmla="*/ 449148 w 4064708"/>
              <a:gd name="connsiteY5" fmla="*/ 28927 h 1157930"/>
              <a:gd name="connsiteX6" fmla="*/ 2252311 w 4064708"/>
              <a:gd name="connsiteY6" fmla="*/ 20382 h 1157930"/>
              <a:gd name="connsiteX7" fmla="*/ 3841829 w 4064708"/>
              <a:gd name="connsiteY7" fmla="*/ 105840 h 1157930"/>
              <a:gd name="connsiteX8" fmla="*/ 3850374 w 4064708"/>
              <a:gd name="connsiteY8" fmla="*/ 977511 h 1157930"/>
              <a:gd name="connsiteX9" fmla="*/ 1953208 w 4064708"/>
              <a:gd name="connsiteY9" fmla="*/ 994602 h 1157930"/>
              <a:gd name="connsiteX10" fmla="*/ 1859204 w 4064708"/>
              <a:gd name="connsiteY10" fmla="*/ 1028785 h 1157930"/>
              <a:gd name="connsiteX11" fmla="*/ 1705380 w 4064708"/>
              <a:gd name="connsiteY11" fmla="*/ 1156972 h 1157930"/>
              <a:gd name="connsiteX0" fmla="*/ 1705380 w 4057442"/>
              <a:gd name="connsiteY0" fmla="*/ 1156972 h 1158033"/>
              <a:gd name="connsiteX1" fmla="*/ 1551556 w 4057442"/>
              <a:gd name="connsiteY1" fmla="*/ 951873 h 1158033"/>
              <a:gd name="connsiteX2" fmla="*/ 397874 w 4057442"/>
              <a:gd name="connsiteY2" fmla="*/ 1028785 h 1158033"/>
              <a:gd name="connsiteX3" fmla="*/ 73133 w 4057442"/>
              <a:gd name="connsiteY3" fmla="*/ 823686 h 1158033"/>
              <a:gd name="connsiteX4" fmla="*/ 30404 w 4057442"/>
              <a:gd name="connsiteY4" fmla="*/ 328030 h 1158033"/>
              <a:gd name="connsiteX5" fmla="*/ 449148 w 4057442"/>
              <a:gd name="connsiteY5" fmla="*/ 28927 h 1158033"/>
              <a:gd name="connsiteX6" fmla="*/ 2252311 w 4057442"/>
              <a:gd name="connsiteY6" fmla="*/ 20382 h 1158033"/>
              <a:gd name="connsiteX7" fmla="*/ 3841829 w 4057442"/>
              <a:gd name="connsiteY7" fmla="*/ 105840 h 1158033"/>
              <a:gd name="connsiteX8" fmla="*/ 3850374 w 4057442"/>
              <a:gd name="connsiteY8" fmla="*/ 977511 h 1158033"/>
              <a:gd name="connsiteX9" fmla="*/ 2064303 w 4057442"/>
              <a:gd name="connsiteY9" fmla="*/ 951873 h 1158033"/>
              <a:gd name="connsiteX10" fmla="*/ 1859204 w 4057442"/>
              <a:gd name="connsiteY10" fmla="*/ 1028785 h 1158033"/>
              <a:gd name="connsiteX11" fmla="*/ 1705380 w 4057442"/>
              <a:gd name="connsiteY11" fmla="*/ 1156972 h 1158033"/>
              <a:gd name="connsiteX0" fmla="*/ 1705380 w 4042667"/>
              <a:gd name="connsiteY0" fmla="*/ 1156972 h 1157996"/>
              <a:gd name="connsiteX1" fmla="*/ 1551556 w 4042667"/>
              <a:gd name="connsiteY1" fmla="*/ 951873 h 1157996"/>
              <a:gd name="connsiteX2" fmla="*/ 397874 w 4042667"/>
              <a:gd name="connsiteY2" fmla="*/ 1028785 h 1157996"/>
              <a:gd name="connsiteX3" fmla="*/ 73133 w 4042667"/>
              <a:gd name="connsiteY3" fmla="*/ 823686 h 1157996"/>
              <a:gd name="connsiteX4" fmla="*/ 30404 w 4042667"/>
              <a:gd name="connsiteY4" fmla="*/ 328030 h 1157996"/>
              <a:gd name="connsiteX5" fmla="*/ 449148 w 4042667"/>
              <a:gd name="connsiteY5" fmla="*/ 28927 h 1157996"/>
              <a:gd name="connsiteX6" fmla="*/ 2252311 w 4042667"/>
              <a:gd name="connsiteY6" fmla="*/ 20382 h 1157996"/>
              <a:gd name="connsiteX7" fmla="*/ 3841829 w 4042667"/>
              <a:gd name="connsiteY7" fmla="*/ 105840 h 1157996"/>
              <a:gd name="connsiteX8" fmla="*/ 3850374 w 4042667"/>
              <a:gd name="connsiteY8" fmla="*/ 977511 h 1157996"/>
              <a:gd name="connsiteX9" fmla="*/ 2295039 w 4042667"/>
              <a:gd name="connsiteY9" fmla="*/ 977510 h 1157996"/>
              <a:gd name="connsiteX10" fmla="*/ 1859204 w 4042667"/>
              <a:gd name="connsiteY10" fmla="*/ 1028785 h 1157996"/>
              <a:gd name="connsiteX11" fmla="*/ 1705380 w 4042667"/>
              <a:gd name="connsiteY11" fmla="*/ 1156972 h 1157996"/>
              <a:gd name="connsiteX0" fmla="*/ 1688289 w 4042667"/>
              <a:gd name="connsiteY0" fmla="*/ 1174064 h 1174980"/>
              <a:gd name="connsiteX1" fmla="*/ 1551556 w 4042667"/>
              <a:gd name="connsiteY1" fmla="*/ 951873 h 1174980"/>
              <a:gd name="connsiteX2" fmla="*/ 397874 w 4042667"/>
              <a:gd name="connsiteY2" fmla="*/ 1028785 h 1174980"/>
              <a:gd name="connsiteX3" fmla="*/ 73133 w 4042667"/>
              <a:gd name="connsiteY3" fmla="*/ 823686 h 1174980"/>
              <a:gd name="connsiteX4" fmla="*/ 30404 w 4042667"/>
              <a:gd name="connsiteY4" fmla="*/ 328030 h 1174980"/>
              <a:gd name="connsiteX5" fmla="*/ 449148 w 4042667"/>
              <a:gd name="connsiteY5" fmla="*/ 28927 h 1174980"/>
              <a:gd name="connsiteX6" fmla="*/ 2252311 w 4042667"/>
              <a:gd name="connsiteY6" fmla="*/ 20382 h 1174980"/>
              <a:gd name="connsiteX7" fmla="*/ 3841829 w 4042667"/>
              <a:gd name="connsiteY7" fmla="*/ 105840 h 1174980"/>
              <a:gd name="connsiteX8" fmla="*/ 3850374 w 4042667"/>
              <a:gd name="connsiteY8" fmla="*/ 977511 h 1174980"/>
              <a:gd name="connsiteX9" fmla="*/ 2295039 w 4042667"/>
              <a:gd name="connsiteY9" fmla="*/ 977510 h 1174980"/>
              <a:gd name="connsiteX10" fmla="*/ 1859204 w 4042667"/>
              <a:gd name="connsiteY10" fmla="*/ 1028785 h 1174980"/>
              <a:gd name="connsiteX11" fmla="*/ 1688289 w 4042667"/>
              <a:gd name="connsiteY11" fmla="*/ 1174064 h 1174980"/>
              <a:gd name="connsiteX0" fmla="*/ 1688289 w 4042667"/>
              <a:gd name="connsiteY0" fmla="*/ 1174064 h 1174064"/>
              <a:gd name="connsiteX1" fmla="*/ 1508827 w 4042667"/>
              <a:gd name="connsiteY1" fmla="*/ 1028785 h 1174064"/>
              <a:gd name="connsiteX2" fmla="*/ 397874 w 4042667"/>
              <a:gd name="connsiteY2" fmla="*/ 1028785 h 1174064"/>
              <a:gd name="connsiteX3" fmla="*/ 73133 w 4042667"/>
              <a:gd name="connsiteY3" fmla="*/ 823686 h 1174064"/>
              <a:gd name="connsiteX4" fmla="*/ 30404 w 4042667"/>
              <a:gd name="connsiteY4" fmla="*/ 328030 h 1174064"/>
              <a:gd name="connsiteX5" fmla="*/ 449148 w 4042667"/>
              <a:gd name="connsiteY5" fmla="*/ 28927 h 1174064"/>
              <a:gd name="connsiteX6" fmla="*/ 2252311 w 4042667"/>
              <a:gd name="connsiteY6" fmla="*/ 20382 h 1174064"/>
              <a:gd name="connsiteX7" fmla="*/ 3841829 w 4042667"/>
              <a:gd name="connsiteY7" fmla="*/ 105840 h 1174064"/>
              <a:gd name="connsiteX8" fmla="*/ 3850374 w 4042667"/>
              <a:gd name="connsiteY8" fmla="*/ 977511 h 1174064"/>
              <a:gd name="connsiteX9" fmla="*/ 2295039 w 4042667"/>
              <a:gd name="connsiteY9" fmla="*/ 977510 h 1174064"/>
              <a:gd name="connsiteX10" fmla="*/ 1859204 w 4042667"/>
              <a:gd name="connsiteY10" fmla="*/ 1028785 h 1174064"/>
              <a:gd name="connsiteX11" fmla="*/ 1688289 w 4042667"/>
              <a:gd name="connsiteY11" fmla="*/ 1174064 h 1174064"/>
              <a:gd name="connsiteX0" fmla="*/ 1702636 w 4057014"/>
              <a:gd name="connsiteY0" fmla="*/ 1174064 h 1174064"/>
              <a:gd name="connsiteX1" fmla="*/ 1523174 w 4057014"/>
              <a:gd name="connsiteY1" fmla="*/ 1028785 h 1174064"/>
              <a:gd name="connsiteX2" fmla="*/ 412221 w 4057014"/>
              <a:gd name="connsiteY2" fmla="*/ 1028785 h 1174064"/>
              <a:gd name="connsiteX3" fmla="*/ 53296 w 4057014"/>
              <a:gd name="connsiteY3" fmla="*/ 874961 h 1174064"/>
              <a:gd name="connsiteX4" fmla="*/ 44751 w 4057014"/>
              <a:gd name="connsiteY4" fmla="*/ 328030 h 1174064"/>
              <a:gd name="connsiteX5" fmla="*/ 463495 w 4057014"/>
              <a:gd name="connsiteY5" fmla="*/ 28927 h 1174064"/>
              <a:gd name="connsiteX6" fmla="*/ 2266658 w 4057014"/>
              <a:gd name="connsiteY6" fmla="*/ 20382 h 1174064"/>
              <a:gd name="connsiteX7" fmla="*/ 3856176 w 4057014"/>
              <a:gd name="connsiteY7" fmla="*/ 105840 h 1174064"/>
              <a:gd name="connsiteX8" fmla="*/ 3864721 w 4057014"/>
              <a:gd name="connsiteY8" fmla="*/ 977511 h 1174064"/>
              <a:gd name="connsiteX9" fmla="*/ 2309386 w 4057014"/>
              <a:gd name="connsiteY9" fmla="*/ 977510 h 1174064"/>
              <a:gd name="connsiteX10" fmla="*/ 1873551 w 4057014"/>
              <a:gd name="connsiteY10" fmla="*/ 1028785 h 1174064"/>
              <a:gd name="connsiteX11" fmla="*/ 1702636 w 4057014"/>
              <a:gd name="connsiteY11" fmla="*/ 1174064 h 1174064"/>
              <a:gd name="connsiteX0" fmla="*/ 1692640 w 4047018"/>
              <a:gd name="connsiteY0" fmla="*/ 1175872 h 1175872"/>
              <a:gd name="connsiteX1" fmla="*/ 1513178 w 4047018"/>
              <a:gd name="connsiteY1" fmla="*/ 1030593 h 1175872"/>
              <a:gd name="connsiteX2" fmla="*/ 402225 w 4047018"/>
              <a:gd name="connsiteY2" fmla="*/ 1030593 h 1175872"/>
              <a:gd name="connsiteX3" fmla="*/ 43300 w 4047018"/>
              <a:gd name="connsiteY3" fmla="*/ 876769 h 1175872"/>
              <a:gd name="connsiteX4" fmla="*/ 51847 w 4047018"/>
              <a:gd name="connsiteY4" fmla="*/ 355475 h 1175872"/>
              <a:gd name="connsiteX5" fmla="*/ 453499 w 4047018"/>
              <a:gd name="connsiteY5" fmla="*/ 30735 h 1175872"/>
              <a:gd name="connsiteX6" fmla="*/ 2256662 w 4047018"/>
              <a:gd name="connsiteY6" fmla="*/ 22190 h 1175872"/>
              <a:gd name="connsiteX7" fmla="*/ 3846180 w 4047018"/>
              <a:gd name="connsiteY7" fmla="*/ 107648 h 1175872"/>
              <a:gd name="connsiteX8" fmla="*/ 3854725 w 4047018"/>
              <a:gd name="connsiteY8" fmla="*/ 979319 h 1175872"/>
              <a:gd name="connsiteX9" fmla="*/ 2299390 w 4047018"/>
              <a:gd name="connsiteY9" fmla="*/ 979318 h 1175872"/>
              <a:gd name="connsiteX10" fmla="*/ 1863555 w 4047018"/>
              <a:gd name="connsiteY10" fmla="*/ 1030593 h 1175872"/>
              <a:gd name="connsiteX11" fmla="*/ 1692640 w 4047018"/>
              <a:gd name="connsiteY11" fmla="*/ 1175872 h 1175872"/>
              <a:gd name="connsiteX0" fmla="*/ 1695808 w 4050186"/>
              <a:gd name="connsiteY0" fmla="*/ 1170852 h 1170852"/>
              <a:gd name="connsiteX1" fmla="*/ 1516346 w 4050186"/>
              <a:gd name="connsiteY1" fmla="*/ 1025573 h 1170852"/>
              <a:gd name="connsiteX2" fmla="*/ 405393 w 4050186"/>
              <a:gd name="connsiteY2" fmla="*/ 1025573 h 1170852"/>
              <a:gd name="connsiteX3" fmla="*/ 46468 w 4050186"/>
              <a:gd name="connsiteY3" fmla="*/ 871749 h 1170852"/>
              <a:gd name="connsiteX4" fmla="*/ 55015 w 4050186"/>
              <a:gd name="connsiteY4" fmla="*/ 350455 h 1170852"/>
              <a:gd name="connsiteX5" fmla="*/ 507941 w 4050186"/>
              <a:gd name="connsiteY5" fmla="*/ 102627 h 1170852"/>
              <a:gd name="connsiteX6" fmla="*/ 2259830 w 4050186"/>
              <a:gd name="connsiteY6" fmla="*/ 17170 h 1170852"/>
              <a:gd name="connsiteX7" fmla="*/ 3849348 w 4050186"/>
              <a:gd name="connsiteY7" fmla="*/ 102628 h 1170852"/>
              <a:gd name="connsiteX8" fmla="*/ 3857893 w 4050186"/>
              <a:gd name="connsiteY8" fmla="*/ 974299 h 1170852"/>
              <a:gd name="connsiteX9" fmla="*/ 2302558 w 4050186"/>
              <a:gd name="connsiteY9" fmla="*/ 974298 h 1170852"/>
              <a:gd name="connsiteX10" fmla="*/ 1866723 w 4050186"/>
              <a:gd name="connsiteY10" fmla="*/ 1025573 h 1170852"/>
              <a:gd name="connsiteX11" fmla="*/ 1695808 w 4050186"/>
              <a:gd name="connsiteY11" fmla="*/ 1170852 h 1170852"/>
              <a:gd name="connsiteX0" fmla="*/ 1695808 w 4048600"/>
              <a:gd name="connsiteY0" fmla="*/ 1132793 h 1132793"/>
              <a:gd name="connsiteX1" fmla="*/ 1516346 w 4048600"/>
              <a:gd name="connsiteY1" fmla="*/ 987514 h 1132793"/>
              <a:gd name="connsiteX2" fmla="*/ 405393 w 4048600"/>
              <a:gd name="connsiteY2" fmla="*/ 987514 h 1132793"/>
              <a:gd name="connsiteX3" fmla="*/ 46468 w 4048600"/>
              <a:gd name="connsiteY3" fmla="*/ 833690 h 1132793"/>
              <a:gd name="connsiteX4" fmla="*/ 55015 w 4048600"/>
              <a:gd name="connsiteY4" fmla="*/ 312396 h 1132793"/>
              <a:gd name="connsiteX5" fmla="*/ 507941 w 4048600"/>
              <a:gd name="connsiteY5" fmla="*/ 64568 h 1132793"/>
              <a:gd name="connsiteX6" fmla="*/ 2285467 w 4048600"/>
              <a:gd name="connsiteY6" fmla="*/ 64569 h 1132793"/>
              <a:gd name="connsiteX7" fmla="*/ 3849348 w 4048600"/>
              <a:gd name="connsiteY7" fmla="*/ 64569 h 1132793"/>
              <a:gd name="connsiteX8" fmla="*/ 3857893 w 4048600"/>
              <a:gd name="connsiteY8" fmla="*/ 936240 h 1132793"/>
              <a:gd name="connsiteX9" fmla="*/ 2302558 w 4048600"/>
              <a:gd name="connsiteY9" fmla="*/ 936239 h 1132793"/>
              <a:gd name="connsiteX10" fmla="*/ 1866723 w 4048600"/>
              <a:gd name="connsiteY10" fmla="*/ 987514 h 1132793"/>
              <a:gd name="connsiteX11" fmla="*/ 1695808 w 4048600"/>
              <a:gd name="connsiteY11" fmla="*/ 1132793 h 1132793"/>
              <a:gd name="connsiteX0" fmla="*/ 1695808 w 4043911"/>
              <a:gd name="connsiteY0" fmla="*/ 1092294 h 1092294"/>
              <a:gd name="connsiteX1" fmla="*/ 1516346 w 4043911"/>
              <a:gd name="connsiteY1" fmla="*/ 947015 h 1092294"/>
              <a:gd name="connsiteX2" fmla="*/ 405393 w 4043911"/>
              <a:gd name="connsiteY2" fmla="*/ 947015 h 1092294"/>
              <a:gd name="connsiteX3" fmla="*/ 46468 w 4043911"/>
              <a:gd name="connsiteY3" fmla="*/ 793191 h 1092294"/>
              <a:gd name="connsiteX4" fmla="*/ 55015 w 4043911"/>
              <a:gd name="connsiteY4" fmla="*/ 271897 h 1092294"/>
              <a:gd name="connsiteX5" fmla="*/ 507941 w 4043911"/>
              <a:gd name="connsiteY5" fmla="*/ 24069 h 1092294"/>
              <a:gd name="connsiteX6" fmla="*/ 2285467 w 4043911"/>
              <a:gd name="connsiteY6" fmla="*/ 24070 h 1092294"/>
              <a:gd name="connsiteX7" fmla="*/ 3840802 w 4043911"/>
              <a:gd name="connsiteY7" fmla="*/ 152257 h 1092294"/>
              <a:gd name="connsiteX8" fmla="*/ 3857893 w 4043911"/>
              <a:gd name="connsiteY8" fmla="*/ 895741 h 1092294"/>
              <a:gd name="connsiteX9" fmla="*/ 2302558 w 4043911"/>
              <a:gd name="connsiteY9" fmla="*/ 895740 h 1092294"/>
              <a:gd name="connsiteX10" fmla="*/ 1866723 w 4043911"/>
              <a:gd name="connsiteY10" fmla="*/ 947015 h 1092294"/>
              <a:gd name="connsiteX11" fmla="*/ 1695808 w 4043911"/>
              <a:gd name="connsiteY11" fmla="*/ 1092294 h 1092294"/>
              <a:gd name="connsiteX0" fmla="*/ 1695808 w 4030379"/>
              <a:gd name="connsiteY0" fmla="*/ 1090996 h 1090996"/>
              <a:gd name="connsiteX1" fmla="*/ 1516346 w 4030379"/>
              <a:gd name="connsiteY1" fmla="*/ 945717 h 1090996"/>
              <a:gd name="connsiteX2" fmla="*/ 405393 w 4030379"/>
              <a:gd name="connsiteY2" fmla="*/ 945717 h 1090996"/>
              <a:gd name="connsiteX3" fmla="*/ 46468 w 4030379"/>
              <a:gd name="connsiteY3" fmla="*/ 791893 h 1090996"/>
              <a:gd name="connsiteX4" fmla="*/ 55015 w 4030379"/>
              <a:gd name="connsiteY4" fmla="*/ 270599 h 1090996"/>
              <a:gd name="connsiteX5" fmla="*/ 507941 w 4030379"/>
              <a:gd name="connsiteY5" fmla="*/ 22771 h 1090996"/>
              <a:gd name="connsiteX6" fmla="*/ 2285467 w 4030379"/>
              <a:gd name="connsiteY6" fmla="*/ 22772 h 1090996"/>
              <a:gd name="connsiteX7" fmla="*/ 3815165 w 4030379"/>
              <a:gd name="connsiteY7" fmla="*/ 125321 h 1090996"/>
              <a:gd name="connsiteX8" fmla="*/ 3857893 w 4030379"/>
              <a:gd name="connsiteY8" fmla="*/ 894443 h 1090996"/>
              <a:gd name="connsiteX9" fmla="*/ 2302558 w 4030379"/>
              <a:gd name="connsiteY9" fmla="*/ 894442 h 1090996"/>
              <a:gd name="connsiteX10" fmla="*/ 1866723 w 4030379"/>
              <a:gd name="connsiteY10" fmla="*/ 945717 h 1090996"/>
              <a:gd name="connsiteX11" fmla="*/ 1695808 w 4030379"/>
              <a:gd name="connsiteY11" fmla="*/ 1090996 h 1090996"/>
              <a:gd name="connsiteX0" fmla="*/ 1695808 w 4015071"/>
              <a:gd name="connsiteY0" fmla="*/ 1090996 h 1090996"/>
              <a:gd name="connsiteX1" fmla="*/ 1516346 w 4015071"/>
              <a:gd name="connsiteY1" fmla="*/ 945717 h 1090996"/>
              <a:gd name="connsiteX2" fmla="*/ 405393 w 4015071"/>
              <a:gd name="connsiteY2" fmla="*/ 945717 h 1090996"/>
              <a:gd name="connsiteX3" fmla="*/ 46468 w 4015071"/>
              <a:gd name="connsiteY3" fmla="*/ 791893 h 1090996"/>
              <a:gd name="connsiteX4" fmla="*/ 55015 w 4015071"/>
              <a:gd name="connsiteY4" fmla="*/ 270599 h 1090996"/>
              <a:gd name="connsiteX5" fmla="*/ 507941 w 4015071"/>
              <a:gd name="connsiteY5" fmla="*/ 22771 h 1090996"/>
              <a:gd name="connsiteX6" fmla="*/ 2285467 w 4015071"/>
              <a:gd name="connsiteY6" fmla="*/ 22772 h 1090996"/>
              <a:gd name="connsiteX7" fmla="*/ 3815165 w 4015071"/>
              <a:gd name="connsiteY7" fmla="*/ 125321 h 1090996"/>
              <a:gd name="connsiteX8" fmla="*/ 3832255 w 4015071"/>
              <a:gd name="connsiteY8" fmla="*/ 920080 h 1090996"/>
              <a:gd name="connsiteX9" fmla="*/ 2302558 w 4015071"/>
              <a:gd name="connsiteY9" fmla="*/ 894442 h 1090996"/>
              <a:gd name="connsiteX10" fmla="*/ 1866723 w 4015071"/>
              <a:gd name="connsiteY10" fmla="*/ 945717 h 1090996"/>
              <a:gd name="connsiteX11" fmla="*/ 1695808 w 4015071"/>
              <a:gd name="connsiteY11" fmla="*/ 1090996 h 1090996"/>
              <a:gd name="connsiteX0" fmla="*/ 1695808 w 4069027"/>
              <a:gd name="connsiteY0" fmla="*/ 1090996 h 1090996"/>
              <a:gd name="connsiteX1" fmla="*/ 1516346 w 4069027"/>
              <a:gd name="connsiteY1" fmla="*/ 945717 h 1090996"/>
              <a:gd name="connsiteX2" fmla="*/ 405393 w 4069027"/>
              <a:gd name="connsiteY2" fmla="*/ 945717 h 1090996"/>
              <a:gd name="connsiteX3" fmla="*/ 46468 w 4069027"/>
              <a:gd name="connsiteY3" fmla="*/ 791893 h 1090996"/>
              <a:gd name="connsiteX4" fmla="*/ 55015 w 4069027"/>
              <a:gd name="connsiteY4" fmla="*/ 270599 h 1090996"/>
              <a:gd name="connsiteX5" fmla="*/ 507941 w 4069027"/>
              <a:gd name="connsiteY5" fmla="*/ 22771 h 1090996"/>
              <a:gd name="connsiteX6" fmla="*/ 2285467 w 4069027"/>
              <a:gd name="connsiteY6" fmla="*/ 22772 h 1090996"/>
              <a:gd name="connsiteX7" fmla="*/ 3815165 w 4069027"/>
              <a:gd name="connsiteY7" fmla="*/ 125321 h 1090996"/>
              <a:gd name="connsiteX8" fmla="*/ 3917713 w 4069027"/>
              <a:gd name="connsiteY8" fmla="*/ 877351 h 1090996"/>
              <a:gd name="connsiteX9" fmla="*/ 2302558 w 4069027"/>
              <a:gd name="connsiteY9" fmla="*/ 894442 h 1090996"/>
              <a:gd name="connsiteX10" fmla="*/ 1866723 w 4069027"/>
              <a:gd name="connsiteY10" fmla="*/ 945717 h 1090996"/>
              <a:gd name="connsiteX11" fmla="*/ 1695808 w 4069027"/>
              <a:gd name="connsiteY11" fmla="*/ 1090996 h 1090996"/>
              <a:gd name="connsiteX0" fmla="*/ 1695808 w 4069027"/>
              <a:gd name="connsiteY0" fmla="*/ 1090996 h 1092058"/>
              <a:gd name="connsiteX1" fmla="*/ 1516346 w 4069027"/>
              <a:gd name="connsiteY1" fmla="*/ 945717 h 1092058"/>
              <a:gd name="connsiteX2" fmla="*/ 405393 w 4069027"/>
              <a:gd name="connsiteY2" fmla="*/ 945717 h 1092058"/>
              <a:gd name="connsiteX3" fmla="*/ 46468 w 4069027"/>
              <a:gd name="connsiteY3" fmla="*/ 791893 h 1092058"/>
              <a:gd name="connsiteX4" fmla="*/ 55015 w 4069027"/>
              <a:gd name="connsiteY4" fmla="*/ 270599 h 1092058"/>
              <a:gd name="connsiteX5" fmla="*/ 507941 w 4069027"/>
              <a:gd name="connsiteY5" fmla="*/ 22771 h 1092058"/>
              <a:gd name="connsiteX6" fmla="*/ 2285467 w 4069027"/>
              <a:gd name="connsiteY6" fmla="*/ 22772 h 1092058"/>
              <a:gd name="connsiteX7" fmla="*/ 3815165 w 4069027"/>
              <a:gd name="connsiteY7" fmla="*/ 125321 h 1092058"/>
              <a:gd name="connsiteX8" fmla="*/ 3917713 w 4069027"/>
              <a:gd name="connsiteY8" fmla="*/ 877351 h 1092058"/>
              <a:gd name="connsiteX9" fmla="*/ 2302558 w 4069027"/>
              <a:gd name="connsiteY9" fmla="*/ 894442 h 1092058"/>
              <a:gd name="connsiteX10" fmla="*/ 1969272 w 4069027"/>
              <a:gd name="connsiteY10" fmla="*/ 1005538 h 1092058"/>
              <a:gd name="connsiteX11" fmla="*/ 1695808 w 4069027"/>
              <a:gd name="connsiteY11" fmla="*/ 1090996 h 1092058"/>
              <a:gd name="connsiteX0" fmla="*/ 1618896 w 4069027"/>
              <a:gd name="connsiteY0" fmla="*/ 1313187 h 1313479"/>
              <a:gd name="connsiteX1" fmla="*/ 1516346 w 4069027"/>
              <a:gd name="connsiteY1" fmla="*/ 945717 h 1313479"/>
              <a:gd name="connsiteX2" fmla="*/ 405393 w 4069027"/>
              <a:gd name="connsiteY2" fmla="*/ 945717 h 1313479"/>
              <a:gd name="connsiteX3" fmla="*/ 46468 w 4069027"/>
              <a:gd name="connsiteY3" fmla="*/ 791893 h 1313479"/>
              <a:gd name="connsiteX4" fmla="*/ 55015 w 4069027"/>
              <a:gd name="connsiteY4" fmla="*/ 270599 h 1313479"/>
              <a:gd name="connsiteX5" fmla="*/ 507941 w 4069027"/>
              <a:gd name="connsiteY5" fmla="*/ 22771 h 1313479"/>
              <a:gd name="connsiteX6" fmla="*/ 2285467 w 4069027"/>
              <a:gd name="connsiteY6" fmla="*/ 22772 h 1313479"/>
              <a:gd name="connsiteX7" fmla="*/ 3815165 w 4069027"/>
              <a:gd name="connsiteY7" fmla="*/ 125321 h 1313479"/>
              <a:gd name="connsiteX8" fmla="*/ 3917713 w 4069027"/>
              <a:gd name="connsiteY8" fmla="*/ 877351 h 1313479"/>
              <a:gd name="connsiteX9" fmla="*/ 2302558 w 4069027"/>
              <a:gd name="connsiteY9" fmla="*/ 894442 h 1313479"/>
              <a:gd name="connsiteX10" fmla="*/ 1969272 w 4069027"/>
              <a:gd name="connsiteY10" fmla="*/ 1005538 h 1313479"/>
              <a:gd name="connsiteX11" fmla="*/ 1618896 w 4069027"/>
              <a:gd name="connsiteY11" fmla="*/ 1313187 h 1313479"/>
              <a:gd name="connsiteX0" fmla="*/ 1618896 w 4069027"/>
              <a:gd name="connsiteY0" fmla="*/ 1313187 h 1313276"/>
              <a:gd name="connsiteX1" fmla="*/ 1516346 w 4069027"/>
              <a:gd name="connsiteY1" fmla="*/ 945717 h 1313276"/>
              <a:gd name="connsiteX2" fmla="*/ 405393 w 4069027"/>
              <a:gd name="connsiteY2" fmla="*/ 945717 h 1313276"/>
              <a:gd name="connsiteX3" fmla="*/ 46468 w 4069027"/>
              <a:gd name="connsiteY3" fmla="*/ 791893 h 1313276"/>
              <a:gd name="connsiteX4" fmla="*/ 55015 w 4069027"/>
              <a:gd name="connsiteY4" fmla="*/ 270599 h 1313276"/>
              <a:gd name="connsiteX5" fmla="*/ 507941 w 4069027"/>
              <a:gd name="connsiteY5" fmla="*/ 22771 h 1313276"/>
              <a:gd name="connsiteX6" fmla="*/ 2285467 w 4069027"/>
              <a:gd name="connsiteY6" fmla="*/ 22772 h 1313276"/>
              <a:gd name="connsiteX7" fmla="*/ 3815165 w 4069027"/>
              <a:gd name="connsiteY7" fmla="*/ 125321 h 1313276"/>
              <a:gd name="connsiteX8" fmla="*/ 3917713 w 4069027"/>
              <a:gd name="connsiteY8" fmla="*/ 877351 h 1313276"/>
              <a:gd name="connsiteX9" fmla="*/ 2302558 w 4069027"/>
              <a:gd name="connsiteY9" fmla="*/ 894442 h 1313276"/>
              <a:gd name="connsiteX10" fmla="*/ 1909452 w 4069027"/>
              <a:gd name="connsiteY10" fmla="*/ 979901 h 1313276"/>
              <a:gd name="connsiteX11" fmla="*/ 1618896 w 4069027"/>
              <a:gd name="connsiteY11" fmla="*/ 1313187 h 1313276"/>
              <a:gd name="connsiteX0" fmla="*/ 1618896 w 4068420"/>
              <a:gd name="connsiteY0" fmla="*/ 1313187 h 1313273"/>
              <a:gd name="connsiteX1" fmla="*/ 1516346 w 4068420"/>
              <a:gd name="connsiteY1" fmla="*/ 945717 h 1313273"/>
              <a:gd name="connsiteX2" fmla="*/ 405393 w 4068420"/>
              <a:gd name="connsiteY2" fmla="*/ 945717 h 1313273"/>
              <a:gd name="connsiteX3" fmla="*/ 46468 w 4068420"/>
              <a:gd name="connsiteY3" fmla="*/ 791893 h 1313273"/>
              <a:gd name="connsiteX4" fmla="*/ 55015 w 4068420"/>
              <a:gd name="connsiteY4" fmla="*/ 270599 h 1313273"/>
              <a:gd name="connsiteX5" fmla="*/ 507941 w 4068420"/>
              <a:gd name="connsiteY5" fmla="*/ 22771 h 1313273"/>
              <a:gd name="connsiteX6" fmla="*/ 2285467 w 4068420"/>
              <a:gd name="connsiteY6" fmla="*/ 22772 h 1313273"/>
              <a:gd name="connsiteX7" fmla="*/ 3815165 w 4068420"/>
              <a:gd name="connsiteY7" fmla="*/ 125321 h 1313273"/>
              <a:gd name="connsiteX8" fmla="*/ 3917713 w 4068420"/>
              <a:gd name="connsiteY8" fmla="*/ 877351 h 1313273"/>
              <a:gd name="connsiteX9" fmla="*/ 2311103 w 4068420"/>
              <a:gd name="connsiteY9" fmla="*/ 945716 h 1313273"/>
              <a:gd name="connsiteX10" fmla="*/ 1909452 w 4068420"/>
              <a:gd name="connsiteY10" fmla="*/ 979901 h 1313273"/>
              <a:gd name="connsiteX11" fmla="*/ 1618896 w 4068420"/>
              <a:gd name="connsiteY11" fmla="*/ 1313187 h 1313273"/>
              <a:gd name="connsiteX0" fmla="*/ 1640600 w 4090124"/>
              <a:gd name="connsiteY0" fmla="*/ 1313187 h 1313273"/>
              <a:gd name="connsiteX1" fmla="*/ 1538050 w 4090124"/>
              <a:gd name="connsiteY1" fmla="*/ 945717 h 1313273"/>
              <a:gd name="connsiteX2" fmla="*/ 427097 w 4090124"/>
              <a:gd name="connsiteY2" fmla="*/ 945717 h 1313273"/>
              <a:gd name="connsiteX3" fmla="*/ 33989 w 4090124"/>
              <a:gd name="connsiteY3" fmla="*/ 766255 h 1313273"/>
              <a:gd name="connsiteX4" fmla="*/ 76719 w 4090124"/>
              <a:gd name="connsiteY4" fmla="*/ 270599 h 1313273"/>
              <a:gd name="connsiteX5" fmla="*/ 529645 w 4090124"/>
              <a:gd name="connsiteY5" fmla="*/ 22771 h 1313273"/>
              <a:gd name="connsiteX6" fmla="*/ 2307171 w 4090124"/>
              <a:gd name="connsiteY6" fmla="*/ 22772 h 1313273"/>
              <a:gd name="connsiteX7" fmla="*/ 3836869 w 4090124"/>
              <a:gd name="connsiteY7" fmla="*/ 125321 h 1313273"/>
              <a:gd name="connsiteX8" fmla="*/ 3939417 w 4090124"/>
              <a:gd name="connsiteY8" fmla="*/ 877351 h 1313273"/>
              <a:gd name="connsiteX9" fmla="*/ 2332807 w 4090124"/>
              <a:gd name="connsiteY9" fmla="*/ 945716 h 1313273"/>
              <a:gd name="connsiteX10" fmla="*/ 1931156 w 4090124"/>
              <a:gd name="connsiteY10" fmla="*/ 979901 h 1313273"/>
              <a:gd name="connsiteX11" fmla="*/ 1640600 w 4090124"/>
              <a:gd name="connsiteY11" fmla="*/ 1313187 h 1313273"/>
              <a:gd name="connsiteX0" fmla="*/ 1640600 w 4130571"/>
              <a:gd name="connsiteY0" fmla="*/ 1311698 h 1311784"/>
              <a:gd name="connsiteX1" fmla="*/ 1538050 w 4130571"/>
              <a:gd name="connsiteY1" fmla="*/ 944228 h 1311784"/>
              <a:gd name="connsiteX2" fmla="*/ 427097 w 4130571"/>
              <a:gd name="connsiteY2" fmla="*/ 944228 h 1311784"/>
              <a:gd name="connsiteX3" fmla="*/ 33989 w 4130571"/>
              <a:gd name="connsiteY3" fmla="*/ 764766 h 1311784"/>
              <a:gd name="connsiteX4" fmla="*/ 76719 w 4130571"/>
              <a:gd name="connsiteY4" fmla="*/ 269110 h 1311784"/>
              <a:gd name="connsiteX5" fmla="*/ 529645 w 4130571"/>
              <a:gd name="connsiteY5" fmla="*/ 21282 h 1311784"/>
              <a:gd name="connsiteX6" fmla="*/ 2307171 w 4130571"/>
              <a:gd name="connsiteY6" fmla="*/ 21283 h 1311784"/>
              <a:gd name="connsiteX7" fmla="*/ 3919035 w 4130571"/>
              <a:gd name="connsiteY7" fmla="*/ 92325 h 1311784"/>
              <a:gd name="connsiteX8" fmla="*/ 3939417 w 4130571"/>
              <a:gd name="connsiteY8" fmla="*/ 875862 h 1311784"/>
              <a:gd name="connsiteX9" fmla="*/ 2332807 w 4130571"/>
              <a:gd name="connsiteY9" fmla="*/ 944227 h 1311784"/>
              <a:gd name="connsiteX10" fmla="*/ 1931156 w 4130571"/>
              <a:gd name="connsiteY10" fmla="*/ 978412 h 1311784"/>
              <a:gd name="connsiteX11" fmla="*/ 1640600 w 4130571"/>
              <a:gd name="connsiteY11" fmla="*/ 1311698 h 1311784"/>
              <a:gd name="connsiteX0" fmla="*/ 1640600 w 4102246"/>
              <a:gd name="connsiteY0" fmla="*/ 1311698 h 1311784"/>
              <a:gd name="connsiteX1" fmla="*/ 1538050 w 4102246"/>
              <a:gd name="connsiteY1" fmla="*/ 944228 h 1311784"/>
              <a:gd name="connsiteX2" fmla="*/ 427097 w 4102246"/>
              <a:gd name="connsiteY2" fmla="*/ 944228 h 1311784"/>
              <a:gd name="connsiteX3" fmla="*/ 33989 w 4102246"/>
              <a:gd name="connsiteY3" fmla="*/ 764766 h 1311784"/>
              <a:gd name="connsiteX4" fmla="*/ 76719 w 4102246"/>
              <a:gd name="connsiteY4" fmla="*/ 269110 h 1311784"/>
              <a:gd name="connsiteX5" fmla="*/ 529645 w 4102246"/>
              <a:gd name="connsiteY5" fmla="*/ 21282 h 1311784"/>
              <a:gd name="connsiteX6" fmla="*/ 2307171 w 4102246"/>
              <a:gd name="connsiteY6" fmla="*/ 21283 h 1311784"/>
              <a:gd name="connsiteX7" fmla="*/ 3919035 w 4102246"/>
              <a:gd name="connsiteY7" fmla="*/ 92325 h 1311784"/>
              <a:gd name="connsiteX8" fmla="*/ 3939417 w 4102246"/>
              <a:gd name="connsiteY8" fmla="*/ 875862 h 1311784"/>
              <a:gd name="connsiteX9" fmla="*/ 2332807 w 4102246"/>
              <a:gd name="connsiteY9" fmla="*/ 944227 h 1311784"/>
              <a:gd name="connsiteX10" fmla="*/ 1931156 w 4102246"/>
              <a:gd name="connsiteY10" fmla="*/ 978412 h 1311784"/>
              <a:gd name="connsiteX11" fmla="*/ 1640600 w 4102246"/>
              <a:gd name="connsiteY11" fmla="*/ 1311698 h 1311784"/>
              <a:gd name="connsiteX0" fmla="*/ 1640600 w 4105072"/>
              <a:gd name="connsiteY0" fmla="*/ 1313744 h 1313830"/>
              <a:gd name="connsiteX1" fmla="*/ 1538050 w 4105072"/>
              <a:gd name="connsiteY1" fmla="*/ 946274 h 1313830"/>
              <a:gd name="connsiteX2" fmla="*/ 427097 w 4105072"/>
              <a:gd name="connsiteY2" fmla="*/ 946274 h 1313830"/>
              <a:gd name="connsiteX3" fmla="*/ 33989 w 4105072"/>
              <a:gd name="connsiteY3" fmla="*/ 766812 h 1313830"/>
              <a:gd name="connsiteX4" fmla="*/ 76719 w 4105072"/>
              <a:gd name="connsiteY4" fmla="*/ 271156 h 1313830"/>
              <a:gd name="connsiteX5" fmla="*/ 529645 w 4105072"/>
              <a:gd name="connsiteY5" fmla="*/ 23328 h 1313830"/>
              <a:gd name="connsiteX6" fmla="*/ 2307171 w 4105072"/>
              <a:gd name="connsiteY6" fmla="*/ 23329 h 1313830"/>
              <a:gd name="connsiteX7" fmla="*/ 3924904 w 4105072"/>
              <a:gd name="connsiteY7" fmla="*/ 39234 h 1313830"/>
              <a:gd name="connsiteX8" fmla="*/ 3939417 w 4105072"/>
              <a:gd name="connsiteY8" fmla="*/ 877908 h 1313830"/>
              <a:gd name="connsiteX9" fmla="*/ 2332807 w 4105072"/>
              <a:gd name="connsiteY9" fmla="*/ 946273 h 1313830"/>
              <a:gd name="connsiteX10" fmla="*/ 1931156 w 4105072"/>
              <a:gd name="connsiteY10" fmla="*/ 980458 h 1313830"/>
              <a:gd name="connsiteX11" fmla="*/ 1640600 w 4105072"/>
              <a:gd name="connsiteY11" fmla="*/ 1313744 h 1313830"/>
              <a:gd name="connsiteX0" fmla="*/ 1640600 w 4065460"/>
              <a:gd name="connsiteY0" fmla="*/ 1313744 h 1313830"/>
              <a:gd name="connsiteX1" fmla="*/ 1538050 w 4065460"/>
              <a:gd name="connsiteY1" fmla="*/ 946274 h 1313830"/>
              <a:gd name="connsiteX2" fmla="*/ 427097 w 4065460"/>
              <a:gd name="connsiteY2" fmla="*/ 946274 h 1313830"/>
              <a:gd name="connsiteX3" fmla="*/ 33989 w 4065460"/>
              <a:gd name="connsiteY3" fmla="*/ 766812 h 1313830"/>
              <a:gd name="connsiteX4" fmla="*/ 76719 w 4065460"/>
              <a:gd name="connsiteY4" fmla="*/ 271156 h 1313830"/>
              <a:gd name="connsiteX5" fmla="*/ 529645 w 4065460"/>
              <a:gd name="connsiteY5" fmla="*/ 23328 h 1313830"/>
              <a:gd name="connsiteX6" fmla="*/ 2307171 w 4065460"/>
              <a:gd name="connsiteY6" fmla="*/ 23329 h 1313830"/>
              <a:gd name="connsiteX7" fmla="*/ 3924904 w 4065460"/>
              <a:gd name="connsiteY7" fmla="*/ 39234 h 1313830"/>
              <a:gd name="connsiteX8" fmla="*/ 3939417 w 4065460"/>
              <a:gd name="connsiteY8" fmla="*/ 877908 h 1313830"/>
              <a:gd name="connsiteX9" fmla="*/ 2332807 w 4065460"/>
              <a:gd name="connsiteY9" fmla="*/ 946273 h 1313830"/>
              <a:gd name="connsiteX10" fmla="*/ 1931156 w 4065460"/>
              <a:gd name="connsiteY10" fmla="*/ 980458 h 1313830"/>
              <a:gd name="connsiteX11" fmla="*/ 1640600 w 4065460"/>
              <a:gd name="connsiteY11" fmla="*/ 1313744 h 1313830"/>
              <a:gd name="connsiteX0" fmla="*/ 1640600 w 4076741"/>
              <a:gd name="connsiteY0" fmla="*/ 1313744 h 1313830"/>
              <a:gd name="connsiteX1" fmla="*/ 1538050 w 4076741"/>
              <a:gd name="connsiteY1" fmla="*/ 946274 h 1313830"/>
              <a:gd name="connsiteX2" fmla="*/ 427097 w 4076741"/>
              <a:gd name="connsiteY2" fmla="*/ 946274 h 1313830"/>
              <a:gd name="connsiteX3" fmla="*/ 33989 w 4076741"/>
              <a:gd name="connsiteY3" fmla="*/ 766812 h 1313830"/>
              <a:gd name="connsiteX4" fmla="*/ 76719 w 4076741"/>
              <a:gd name="connsiteY4" fmla="*/ 271156 h 1313830"/>
              <a:gd name="connsiteX5" fmla="*/ 529645 w 4076741"/>
              <a:gd name="connsiteY5" fmla="*/ 23328 h 1313830"/>
              <a:gd name="connsiteX6" fmla="*/ 2307171 w 4076741"/>
              <a:gd name="connsiteY6" fmla="*/ 23329 h 1313830"/>
              <a:gd name="connsiteX7" fmla="*/ 3924904 w 4076741"/>
              <a:gd name="connsiteY7" fmla="*/ 39234 h 1313830"/>
              <a:gd name="connsiteX8" fmla="*/ 3939417 w 4076741"/>
              <a:gd name="connsiteY8" fmla="*/ 877908 h 1313830"/>
              <a:gd name="connsiteX9" fmla="*/ 2332807 w 4076741"/>
              <a:gd name="connsiteY9" fmla="*/ 946273 h 1313830"/>
              <a:gd name="connsiteX10" fmla="*/ 1931156 w 4076741"/>
              <a:gd name="connsiteY10" fmla="*/ 980458 h 1313830"/>
              <a:gd name="connsiteX11" fmla="*/ 1640600 w 4076741"/>
              <a:gd name="connsiteY11" fmla="*/ 1313744 h 1313830"/>
              <a:gd name="connsiteX0" fmla="*/ 1647750 w 4083891"/>
              <a:gd name="connsiteY0" fmla="*/ 1313744 h 1313830"/>
              <a:gd name="connsiteX1" fmla="*/ 1545200 w 4083891"/>
              <a:gd name="connsiteY1" fmla="*/ 946274 h 1313830"/>
              <a:gd name="connsiteX2" fmla="*/ 434247 w 4083891"/>
              <a:gd name="connsiteY2" fmla="*/ 946274 h 1313830"/>
              <a:gd name="connsiteX3" fmla="*/ 41139 w 4083891"/>
              <a:gd name="connsiteY3" fmla="*/ 766812 h 1313830"/>
              <a:gd name="connsiteX4" fmla="*/ 83869 w 4083891"/>
              <a:gd name="connsiteY4" fmla="*/ 271156 h 1313830"/>
              <a:gd name="connsiteX5" fmla="*/ 536795 w 4083891"/>
              <a:gd name="connsiteY5" fmla="*/ 23328 h 1313830"/>
              <a:gd name="connsiteX6" fmla="*/ 2314321 w 4083891"/>
              <a:gd name="connsiteY6" fmla="*/ 23329 h 1313830"/>
              <a:gd name="connsiteX7" fmla="*/ 3932054 w 4083891"/>
              <a:gd name="connsiteY7" fmla="*/ 39234 h 1313830"/>
              <a:gd name="connsiteX8" fmla="*/ 3946567 w 4083891"/>
              <a:gd name="connsiteY8" fmla="*/ 877908 h 1313830"/>
              <a:gd name="connsiteX9" fmla="*/ 2339957 w 4083891"/>
              <a:gd name="connsiteY9" fmla="*/ 946273 h 1313830"/>
              <a:gd name="connsiteX10" fmla="*/ 1938306 w 4083891"/>
              <a:gd name="connsiteY10" fmla="*/ 980458 h 1313830"/>
              <a:gd name="connsiteX11" fmla="*/ 1647750 w 4083891"/>
              <a:gd name="connsiteY11" fmla="*/ 1313744 h 1313830"/>
              <a:gd name="connsiteX0" fmla="*/ 1635387 w 4071528"/>
              <a:gd name="connsiteY0" fmla="*/ 1313744 h 1313830"/>
              <a:gd name="connsiteX1" fmla="*/ 1532837 w 4071528"/>
              <a:gd name="connsiteY1" fmla="*/ 946274 h 1313830"/>
              <a:gd name="connsiteX2" fmla="*/ 421884 w 4071528"/>
              <a:gd name="connsiteY2" fmla="*/ 946274 h 1313830"/>
              <a:gd name="connsiteX3" fmla="*/ 28776 w 4071528"/>
              <a:gd name="connsiteY3" fmla="*/ 766812 h 1313830"/>
              <a:gd name="connsiteX4" fmla="*/ 100851 w 4071528"/>
              <a:gd name="connsiteY4" fmla="*/ 160882 h 1313830"/>
              <a:gd name="connsiteX5" fmla="*/ 524432 w 4071528"/>
              <a:gd name="connsiteY5" fmla="*/ 23328 h 1313830"/>
              <a:gd name="connsiteX6" fmla="*/ 2301958 w 4071528"/>
              <a:gd name="connsiteY6" fmla="*/ 23329 h 1313830"/>
              <a:gd name="connsiteX7" fmla="*/ 3919691 w 4071528"/>
              <a:gd name="connsiteY7" fmla="*/ 39234 h 1313830"/>
              <a:gd name="connsiteX8" fmla="*/ 3934204 w 4071528"/>
              <a:gd name="connsiteY8" fmla="*/ 877908 h 1313830"/>
              <a:gd name="connsiteX9" fmla="*/ 2327594 w 4071528"/>
              <a:gd name="connsiteY9" fmla="*/ 946273 h 1313830"/>
              <a:gd name="connsiteX10" fmla="*/ 1925943 w 4071528"/>
              <a:gd name="connsiteY10" fmla="*/ 980458 h 1313830"/>
              <a:gd name="connsiteX11" fmla="*/ 1635387 w 4071528"/>
              <a:gd name="connsiteY11" fmla="*/ 1313744 h 1313830"/>
              <a:gd name="connsiteX0" fmla="*/ 1627160 w 4063301"/>
              <a:gd name="connsiteY0" fmla="*/ 1313744 h 1313830"/>
              <a:gd name="connsiteX1" fmla="*/ 1524610 w 4063301"/>
              <a:gd name="connsiteY1" fmla="*/ 946274 h 1313830"/>
              <a:gd name="connsiteX2" fmla="*/ 413657 w 4063301"/>
              <a:gd name="connsiteY2" fmla="*/ 946274 h 1313830"/>
              <a:gd name="connsiteX3" fmla="*/ 20549 w 4063301"/>
              <a:gd name="connsiteY3" fmla="*/ 766812 h 1313830"/>
              <a:gd name="connsiteX4" fmla="*/ 92624 w 4063301"/>
              <a:gd name="connsiteY4" fmla="*/ 160882 h 1313830"/>
              <a:gd name="connsiteX5" fmla="*/ 516205 w 4063301"/>
              <a:gd name="connsiteY5" fmla="*/ 23328 h 1313830"/>
              <a:gd name="connsiteX6" fmla="*/ 2293731 w 4063301"/>
              <a:gd name="connsiteY6" fmla="*/ 23329 h 1313830"/>
              <a:gd name="connsiteX7" fmla="*/ 3911464 w 4063301"/>
              <a:gd name="connsiteY7" fmla="*/ 39234 h 1313830"/>
              <a:gd name="connsiteX8" fmla="*/ 3925977 w 4063301"/>
              <a:gd name="connsiteY8" fmla="*/ 877908 h 1313830"/>
              <a:gd name="connsiteX9" fmla="*/ 2319367 w 4063301"/>
              <a:gd name="connsiteY9" fmla="*/ 946273 h 1313830"/>
              <a:gd name="connsiteX10" fmla="*/ 1917716 w 4063301"/>
              <a:gd name="connsiteY10" fmla="*/ 980458 h 1313830"/>
              <a:gd name="connsiteX11" fmla="*/ 1627160 w 4063301"/>
              <a:gd name="connsiteY11" fmla="*/ 1313744 h 1313830"/>
              <a:gd name="connsiteX0" fmla="*/ 1582150 w 4018291"/>
              <a:gd name="connsiteY0" fmla="*/ 1313744 h 1313830"/>
              <a:gd name="connsiteX1" fmla="*/ 1479600 w 4018291"/>
              <a:gd name="connsiteY1" fmla="*/ 946274 h 1313830"/>
              <a:gd name="connsiteX2" fmla="*/ 368647 w 4018291"/>
              <a:gd name="connsiteY2" fmla="*/ 946274 h 1313830"/>
              <a:gd name="connsiteX3" fmla="*/ 45967 w 4018291"/>
              <a:gd name="connsiteY3" fmla="*/ 758935 h 1313830"/>
              <a:gd name="connsiteX4" fmla="*/ 47614 w 4018291"/>
              <a:gd name="connsiteY4" fmla="*/ 160882 h 1313830"/>
              <a:gd name="connsiteX5" fmla="*/ 471195 w 4018291"/>
              <a:gd name="connsiteY5" fmla="*/ 23328 h 1313830"/>
              <a:gd name="connsiteX6" fmla="*/ 2248721 w 4018291"/>
              <a:gd name="connsiteY6" fmla="*/ 23329 h 1313830"/>
              <a:gd name="connsiteX7" fmla="*/ 3866454 w 4018291"/>
              <a:gd name="connsiteY7" fmla="*/ 39234 h 1313830"/>
              <a:gd name="connsiteX8" fmla="*/ 3880967 w 4018291"/>
              <a:gd name="connsiteY8" fmla="*/ 877908 h 1313830"/>
              <a:gd name="connsiteX9" fmla="*/ 2274357 w 4018291"/>
              <a:gd name="connsiteY9" fmla="*/ 946273 h 1313830"/>
              <a:gd name="connsiteX10" fmla="*/ 1872706 w 4018291"/>
              <a:gd name="connsiteY10" fmla="*/ 980458 h 1313830"/>
              <a:gd name="connsiteX11" fmla="*/ 1582150 w 4018291"/>
              <a:gd name="connsiteY11" fmla="*/ 1313744 h 1313830"/>
              <a:gd name="connsiteX0" fmla="*/ 1605002 w 4041143"/>
              <a:gd name="connsiteY0" fmla="*/ 1313744 h 1313830"/>
              <a:gd name="connsiteX1" fmla="*/ 1502452 w 4041143"/>
              <a:gd name="connsiteY1" fmla="*/ 946274 h 1313830"/>
              <a:gd name="connsiteX2" fmla="*/ 391499 w 4041143"/>
              <a:gd name="connsiteY2" fmla="*/ 946274 h 1313830"/>
              <a:gd name="connsiteX3" fmla="*/ 68819 w 4041143"/>
              <a:gd name="connsiteY3" fmla="*/ 758935 h 1313830"/>
              <a:gd name="connsiteX4" fmla="*/ 70466 w 4041143"/>
              <a:gd name="connsiteY4" fmla="*/ 160882 h 1313830"/>
              <a:gd name="connsiteX5" fmla="*/ 494047 w 4041143"/>
              <a:gd name="connsiteY5" fmla="*/ 23328 h 1313830"/>
              <a:gd name="connsiteX6" fmla="*/ 2271573 w 4041143"/>
              <a:gd name="connsiteY6" fmla="*/ 23329 h 1313830"/>
              <a:gd name="connsiteX7" fmla="*/ 3889306 w 4041143"/>
              <a:gd name="connsiteY7" fmla="*/ 39234 h 1313830"/>
              <a:gd name="connsiteX8" fmla="*/ 3903819 w 4041143"/>
              <a:gd name="connsiteY8" fmla="*/ 877908 h 1313830"/>
              <a:gd name="connsiteX9" fmla="*/ 2297209 w 4041143"/>
              <a:gd name="connsiteY9" fmla="*/ 946273 h 1313830"/>
              <a:gd name="connsiteX10" fmla="*/ 1895558 w 4041143"/>
              <a:gd name="connsiteY10" fmla="*/ 980458 h 1313830"/>
              <a:gd name="connsiteX11" fmla="*/ 1605002 w 4041143"/>
              <a:gd name="connsiteY11" fmla="*/ 1313744 h 1313830"/>
              <a:gd name="connsiteX0" fmla="*/ 1600190 w 4036331"/>
              <a:gd name="connsiteY0" fmla="*/ 1313744 h 1313830"/>
              <a:gd name="connsiteX1" fmla="*/ 1497640 w 4036331"/>
              <a:gd name="connsiteY1" fmla="*/ 946274 h 1313830"/>
              <a:gd name="connsiteX2" fmla="*/ 386687 w 4036331"/>
              <a:gd name="connsiteY2" fmla="*/ 946274 h 1313830"/>
              <a:gd name="connsiteX3" fmla="*/ 64007 w 4036331"/>
              <a:gd name="connsiteY3" fmla="*/ 758935 h 1313830"/>
              <a:gd name="connsiteX4" fmla="*/ 65654 w 4036331"/>
              <a:gd name="connsiteY4" fmla="*/ 160882 h 1313830"/>
              <a:gd name="connsiteX5" fmla="*/ 489235 w 4036331"/>
              <a:gd name="connsiteY5" fmla="*/ 23328 h 1313830"/>
              <a:gd name="connsiteX6" fmla="*/ 2266761 w 4036331"/>
              <a:gd name="connsiteY6" fmla="*/ 23329 h 1313830"/>
              <a:gd name="connsiteX7" fmla="*/ 3884494 w 4036331"/>
              <a:gd name="connsiteY7" fmla="*/ 39234 h 1313830"/>
              <a:gd name="connsiteX8" fmla="*/ 3899007 w 4036331"/>
              <a:gd name="connsiteY8" fmla="*/ 877908 h 1313830"/>
              <a:gd name="connsiteX9" fmla="*/ 2292397 w 4036331"/>
              <a:gd name="connsiteY9" fmla="*/ 946273 h 1313830"/>
              <a:gd name="connsiteX10" fmla="*/ 1890746 w 4036331"/>
              <a:gd name="connsiteY10" fmla="*/ 980458 h 1313830"/>
              <a:gd name="connsiteX11" fmla="*/ 1600190 w 4036331"/>
              <a:gd name="connsiteY11" fmla="*/ 1313744 h 1313830"/>
              <a:gd name="connsiteX0" fmla="*/ 1597485 w 4033626"/>
              <a:gd name="connsiteY0" fmla="*/ 1313744 h 1313830"/>
              <a:gd name="connsiteX1" fmla="*/ 1494935 w 4033626"/>
              <a:gd name="connsiteY1" fmla="*/ 946274 h 1313830"/>
              <a:gd name="connsiteX2" fmla="*/ 383982 w 4033626"/>
              <a:gd name="connsiteY2" fmla="*/ 946274 h 1313830"/>
              <a:gd name="connsiteX3" fmla="*/ 61302 w 4033626"/>
              <a:gd name="connsiteY3" fmla="*/ 758935 h 1313830"/>
              <a:gd name="connsiteX4" fmla="*/ 39473 w 4033626"/>
              <a:gd name="connsiteY4" fmla="*/ 137252 h 1313830"/>
              <a:gd name="connsiteX5" fmla="*/ 486530 w 4033626"/>
              <a:gd name="connsiteY5" fmla="*/ 23328 h 1313830"/>
              <a:gd name="connsiteX6" fmla="*/ 2264056 w 4033626"/>
              <a:gd name="connsiteY6" fmla="*/ 23329 h 1313830"/>
              <a:gd name="connsiteX7" fmla="*/ 3881789 w 4033626"/>
              <a:gd name="connsiteY7" fmla="*/ 39234 h 1313830"/>
              <a:gd name="connsiteX8" fmla="*/ 3896302 w 4033626"/>
              <a:gd name="connsiteY8" fmla="*/ 877908 h 1313830"/>
              <a:gd name="connsiteX9" fmla="*/ 2289692 w 4033626"/>
              <a:gd name="connsiteY9" fmla="*/ 946273 h 1313830"/>
              <a:gd name="connsiteX10" fmla="*/ 1888041 w 4033626"/>
              <a:gd name="connsiteY10" fmla="*/ 980458 h 1313830"/>
              <a:gd name="connsiteX11" fmla="*/ 1597485 w 4033626"/>
              <a:gd name="connsiteY11" fmla="*/ 1313744 h 1313830"/>
              <a:gd name="connsiteX0" fmla="*/ 1585757 w 4021898"/>
              <a:gd name="connsiteY0" fmla="*/ 1313744 h 1313830"/>
              <a:gd name="connsiteX1" fmla="*/ 1483207 w 4021898"/>
              <a:gd name="connsiteY1" fmla="*/ 946274 h 1313830"/>
              <a:gd name="connsiteX2" fmla="*/ 372254 w 4021898"/>
              <a:gd name="connsiteY2" fmla="*/ 946274 h 1313830"/>
              <a:gd name="connsiteX3" fmla="*/ 49574 w 4021898"/>
              <a:gd name="connsiteY3" fmla="*/ 758935 h 1313830"/>
              <a:gd name="connsiteX4" fmla="*/ 45352 w 4021898"/>
              <a:gd name="connsiteY4" fmla="*/ 145129 h 1313830"/>
              <a:gd name="connsiteX5" fmla="*/ 474802 w 4021898"/>
              <a:gd name="connsiteY5" fmla="*/ 23328 h 1313830"/>
              <a:gd name="connsiteX6" fmla="*/ 2252328 w 4021898"/>
              <a:gd name="connsiteY6" fmla="*/ 23329 h 1313830"/>
              <a:gd name="connsiteX7" fmla="*/ 3870061 w 4021898"/>
              <a:gd name="connsiteY7" fmla="*/ 39234 h 1313830"/>
              <a:gd name="connsiteX8" fmla="*/ 3884574 w 4021898"/>
              <a:gd name="connsiteY8" fmla="*/ 877908 h 1313830"/>
              <a:gd name="connsiteX9" fmla="*/ 2277964 w 4021898"/>
              <a:gd name="connsiteY9" fmla="*/ 946273 h 1313830"/>
              <a:gd name="connsiteX10" fmla="*/ 1876313 w 4021898"/>
              <a:gd name="connsiteY10" fmla="*/ 980458 h 1313830"/>
              <a:gd name="connsiteX11" fmla="*/ 1585757 w 4021898"/>
              <a:gd name="connsiteY11" fmla="*/ 1313744 h 1313830"/>
              <a:gd name="connsiteX0" fmla="*/ 1581057 w 4017198"/>
              <a:gd name="connsiteY0" fmla="*/ 1313744 h 1313830"/>
              <a:gd name="connsiteX1" fmla="*/ 1478507 w 4017198"/>
              <a:gd name="connsiteY1" fmla="*/ 946274 h 1313830"/>
              <a:gd name="connsiteX2" fmla="*/ 367554 w 4017198"/>
              <a:gd name="connsiteY2" fmla="*/ 946274 h 1313830"/>
              <a:gd name="connsiteX3" fmla="*/ 279509 w 4017198"/>
              <a:gd name="connsiteY3" fmla="*/ 911974 h 1313830"/>
              <a:gd name="connsiteX4" fmla="*/ 44874 w 4017198"/>
              <a:gd name="connsiteY4" fmla="*/ 758935 h 1313830"/>
              <a:gd name="connsiteX5" fmla="*/ 40652 w 4017198"/>
              <a:gd name="connsiteY5" fmla="*/ 145129 h 1313830"/>
              <a:gd name="connsiteX6" fmla="*/ 470102 w 4017198"/>
              <a:gd name="connsiteY6" fmla="*/ 23328 h 1313830"/>
              <a:gd name="connsiteX7" fmla="*/ 2247628 w 4017198"/>
              <a:gd name="connsiteY7" fmla="*/ 23329 h 1313830"/>
              <a:gd name="connsiteX8" fmla="*/ 3865361 w 4017198"/>
              <a:gd name="connsiteY8" fmla="*/ 39234 h 1313830"/>
              <a:gd name="connsiteX9" fmla="*/ 3879874 w 4017198"/>
              <a:gd name="connsiteY9" fmla="*/ 877908 h 1313830"/>
              <a:gd name="connsiteX10" fmla="*/ 2273264 w 4017198"/>
              <a:gd name="connsiteY10" fmla="*/ 946273 h 1313830"/>
              <a:gd name="connsiteX11" fmla="*/ 1871613 w 4017198"/>
              <a:gd name="connsiteY11" fmla="*/ 980458 h 1313830"/>
              <a:gd name="connsiteX12" fmla="*/ 1581057 w 4017198"/>
              <a:gd name="connsiteY12" fmla="*/ 1313744 h 1313830"/>
              <a:gd name="connsiteX0" fmla="*/ 1577920 w 4014061"/>
              <a:gd name="connsiteY0" fmla="*/ 1313744 h 1313830"/>
              <a:gd name="connsiteX1" fmla="*/ 1475370 w 4014061"/>
              <a:gd name="connsiteY1" fmla="*/ 946274 h 1313830"/>
              <a:gd name="connsiteX2" fmla="*/ 364417 w 4014061"/>
              <a:gd name="connsiteY2" fmla="*/ 946274 h 1313830"/>
              <a:gd name="connsiteX3" fmla="*/ 211812 w 4014061"/>
              <a:gd name="connsiteY3" fmla="*/ 896220 h 1313830"/>
              <a:gd name="connsiteX4" fmla="*/ 41737 w 4014061"/>
              <a:gd name="connsiteY4" fmla="*/ 758935 h 1313830"/>
              <a:gd name="connsiteX5" fmla="*/ 37515 w 4014061"/>
              <a:gd name="connsiteY5" fmla="*/ 145129 h 1313830"/>
              <a:gd name="connsiteX6" fmla="*/ 466965 w 4014061"/>
              <a:gd name="connsiteY6" fmla="*/ 23328 h 1313830"/>
              <a:gd name="connsiteX7" fmla="*/ 2244491 w 4014061"/>
              <a:gd name="connsiteY7" fmla="*/ 23329 h 1313830"/>
              <a:gd name="connsiteX8" fmla="*/ 3862224 w 4014061"/>
              <a:gd name="connsiteY8" fmla="*/ 39234 h 1313830"/>
              <a:gd name="connsiteX9" fmla="*/ 3876737 w 4014061"/>
              <a:gd name="connsiteY9" fmla="*/ 877908 h 1313830"/>
              <a:gd name="connsiteX10" fmla="*/ 2270127 w 4014061"/>
              <a:gd name="connsiteY10" fmla="*/ 946273 h 1313830"/>
              <a:gd name="connsiteX11" fmla="*/ 1868476 w 4014061"/>
              <a:gd name="connsiteY11" fmla="*/ 980458 h 1313830"/>
              <a:gd name="connsiteX12" fmla="*/ 1577920 w 4014061"/>
              <a:gd name="connsiteY12" fmla="*/ 1313744 h 1313830"/>
              <a:gd name="connsiteX0" fmla="*/ 1585756 w 4021897"/>
              <a:gd name="connsiteY0" fmla="*/ 1313744 h 1313830"/>
              <a:gd name="connsiteX1" fmla="*/ 1483206 w 4021897"/>
              <a:gd name="connsiteY1" fmla="*/ 946274 h 1313830"/>
              <a:gd name="connsiteX2" fmla="*/ 372253 w 4021897"/>
              <a:gd name="connsiteY2" fmla="*/ 946274 h 1313830"/>
              <a:gd name="connsiteX3" fmla="*/ 49573 w 4021897"/>
              <a:gd name="connsiteY3" fmla="*/ 758935 h 1313830"/>
              <a:gd name="connsiteX4" fmla="*/ 45351 w 4021897"/>
              <a:gd name="connsiteY4" fmla="*/ 145129 h 1313830"/>
              <a:gd name="connsiteX5" fmla="*/ 474801 w 4021897"/>
              <a:gd name="connsiteY5" fmla="*/ 23328 h 1313830"/>
              <a:gd name="connsiteX6" fmla="*/ 2252327 w 4021897"/>
              <a:gd name="connsiteY6" fmla="*/ 23329 h 1313830"/>
              <a:gd name="connsiteX7" fmla="*/ 3870060 w 4021897"/>
              <a:gd name="connsiteY7" fmla="*/ 39234 h 1313830"/>
              <a:gd name="connsiteX8" fmla="*/ 3884573 w 4021897"/>
              <a:gd name="connsiteY8" fmla="*/ 877908 h 1313830"/>
              <a:gd name="connsiteX9" fmla="*/ 2277963 w 4021897"/>
              <a:gd name="connsiteY9" fmla="*/ 946273 h 1313830"/>
              <a:gd name="connsiteX10" fmla="*/ 1876312 w 4021897"/>
              <a:gd name="connsiteY10" fmla="*/ 980458 h 1313830"/>
              <a:gd name="connsiteX11" fmla="*/ 1585756 w 4021897"/>
              <a:gd name="connsiteY11" fmla="*/ 1313744 h 1313830"/>
              <a:gd name="connsiteX0" fmla="*/ 1586749 w 4022890"/>
              <a:gd name="connsiteY0" fmla="*/ 1313744 h 1313830"/>
              <a:gd name="connsiteX1" fmla="*/ 1484199 w 4022890"/>
              <a:gd name="connsiteY1" fmla="*/ 946274 h 1313830"/>
              <a:gd name="connsiteX2" fmla="*/ 390853 w 4022890"/>
              <a:gd name="connsiteY2" fmla="*/ 946274 h 1313830"/>
              <a:gd name="connsiteX3" fmla="*/ 50566 w 4022890"/>
              <a:gd name="connsiteY3" fmla="*/ 758935 h 1313830"/>
              <a:gd name="connsiteX4" fmla="*/ 46344 w 4022890"/>
              <a:gd name="connsiteY4" fmla="*/ 145129 h 1313830"/>
              <a:gd name="connsiteX5" fmla="*/ 475794 w 4022890"/>
              <a:gd name="connsiteY5" fmla="*/ 23328 h 1313830"/>
              <a:gd name="connsiteX6" fmla="*/ 2253320 w 4022890"/>
              <a:gd name="connsiteY6" fmla="*/ 23329 h 1313830"/>
              <a:gd name="connsiteX7" fmla="*/ 3871053 w 4022890"/>
              <a:gd name="connsiteY7" fmla="*/ 39234 h 1313830"/>
              <a:gd name="connsiteX8" fmla="*/ 3885566 w 4022890"/>
              <a:gd name="connsiteY8" fmla="*/ 877908 h 1313830"/>
              <a:gd name="connsiteX9" fmla="*/ 2278956 w 4022890"/>
              <a:gd name="connsiteY9" fmla="*/ 946273 h 1313830"/>
              <a:gd name="connsiteX10" fmla="*/ 1877305 w 4022890"/>
              <a:gd name="connsiteY10" fmla="*/ 980458 h 1313830"/>
              <a:gd name="connsiteX11" fmla="*/ 1586749 w 4022890"/>
              <a:gd name="connsiteY11" fmla="*/ 1313744 h 1313830"/>
              <a:gd name="connsiteX0" fmla="*/ 1586749 w 4022890"/>
              <a:gd name="connsiteY0" fmla="*/ 1313744 h 1313830"/>
              <a:gd name="connsiteX1" fmla="*/ 1484199 w 4022890"/>
              <a:gd name="connsiteY1" fmla="*/ 946274 h 1313830"/>
              <a:gd name="connsiteX2" fmla="*/ 390853 w 4022890"/>
              <a:gd name="connsiteY2" fmla="*/ 946274 h 1313830"/>
              <a:gd name="connsiteX3" fmla="*/ 50566 w 4022890"/>
              <a:gd name="connsiteY3" fmla="*/ 758935 h 1313830"/>
              <a:gd name="connsiteX4" fmla="*/ 46344 w 4022890"/>
              <a:gd name="connsiteY4" fmla="*/ 145129 h 1313830"/>
              <a:gd name="connsiteX5" fmla="*/ 475794 w 4022890"/>
              <a:gd name="connsiteY5" fmla="*/ 23328 h 1313830"/>
              <a:gd name="connsiteX6" fmla="*/ 2253320 w 4022890"/>
              <a:gd name="connsiteY6" fmla="*/ 23329 h 1313830"/>
              <a:gd name="connsiteX7" fmla="*/ 3871053 w 4022890"/>
              <a:gd name="connsiteY7" fmla="*/ 39234 h 1313830"/>
              <a:gd name="connsiteX8" fmla="*/ 3885566 w 4022890"/>
              <a:gd name="connsiteY8" fmla="*/ 877908 h 1313830"/>
              <a:gd name="connsiteX9" fmla="*/ 2278956 w 4022890"/>
              <a:gd name="connsiteY9" fmla="*/ 946273 h 1313830"/>
              <a:gd name="connsiteX10" fmla="*/ 1877305 w 4022890"/>
              <a:gd name="connsiteY10" fmla="*/ 980458 h 1313830"/>
              <a:gd name="connsiteX11" fmla="*/ 1586749 w 4022890"/>
              <a:gd name="connsiteY11" fmla="*/ 1313744 h 1313830"/>
              <a:gd name="connsiteX0" fmla="*/ 1586749 w 4177804"/>
              <a:gd name="connsiteY0" fmla="*/ 1346815 h 1346901"/>
              <a:gd name="connsiteX1" fmla="*/ 1484199 w 4177804"/>
              <a:gd name="connsiteY1" fmla="*/ 979345 h 1346901"/>
              <a:gd name="connsiteX2" fmla="*/ 390853 w 4177804"/>
              <a:gd name="connsiteY2" fmla="*/ 979345 h 1346901"/>
              <a:gd name="connsiteX3" fmla="*/ 50566 w 4177804"/>
              <a:gd name="connsiteY3" fmla="*/ 792006 h 1346901"/>
              <a:gd name="connsiteX4" fmla="*/ 46344 w 4177804"/>
              <a:gd name="connsiteY4" fmla="*/ 178200 h 1346901"/>
              <a:gd name="connsiteX5" fmla="*/ 475794 w 4177804"/>
              <a:gd name="connsiteY5" fmla="*/ 56399 h 1346901"/>
              <a:gd name="connsiteX6" fmla="*/ 3871053 w 4177804"/>
              <a:gd name="connsiteY6" fmla="*/ 72305 h 1346901"/>
              <a:gd name="connsiteX7" fmla="*/ 3885566 w 4177804"/>
              <a:gd name="connsiteY7" fmla="*/ 910979 h 1346901"/>
              <a:gd name="connsiteX8" fmla="*/ 2278956 w 4177804"/>
              <a:gd name="connsiteY8" fmla="*/ 979344 h 1346901"/>
              <a:gd name="connsiteX9" fmla="*/ 1877305 w 4177804"/>
              <a:gd name="connsiteY9" fmla="*/ 1013529 h 1346901"/>
              <a:gd name="connsiteX10" fmla="*/ 1586749 w 4177804"/>
              <a:gd name="connsiteY10" fmla="*/ 1346815 h 1346901"/>
              <a:gd name="connsiteX0" fmla="*/ 1601385 w 4192440"/>
              <a:gd name="connsiteY0" fmla="*/ 1346815 h 1346901"/>
              <a:gd name="connsiteX1" fmla="*/ 1498835 w 4192440"/>
              <a:gd name="connsiteY1" fmla="*/ 979345 h 1346901"/>
              <a:gd name="connsiteX2" fmla="*/ 405489 w 4192440"/>
              <a:gd name="connsiteY2" fmla="*/ 979345 h 1346901"/>
              <a:gd name="connsiteX3" fmla="*/ 65202 w 4192440"/>
              <a:gd name="connsiteY3" fmla="*/ 792006 h 1346901"/>
              <a:gd name="connsiteX4" fmla="*/ 60980 w 4192440"/>
              <a:gd name="connsiteY4" fmla="*/ 178200 h 1346901"/>
              <a:gd name="connsiteX5" fmla="*/ 490430 w 4192440"/>
              <a:gd name="connsiteY5" fmla="*/ 56399 h 1346901"/>
              <a:gd name="connsiteX6" fmla="*/ 3885689 w 4192440"/>
              <a:gd name="connsiteY6" fmla="*/ 72305 h 1346901"/>
              <a:gd name="connsiteX7" fmla="*/ 3900202 w 4192440"/>
              <a:gd name="connsiteY7" fmla="*/ 910979 h 1346901"/>
              <a:gd name="connsiteX8" fmla="*/ 2293592 w 4192440"/>
              <a:gd name="connsiteY8" fmla="*/ 979344 h 1346901"/>
              <a:gd name="connsiteX9" fmla="*/ 1891941 w 4192440"/>
              <a:gd name="connsiteY9" fmla="*/ 1013529 h 1346901"/>
              <a:gd name="connsiteX10" fmla="*/ 1601385 w 4192440"/>
              <a:gd name="connsiteY10" fmla="*/ 1346815 h 1346901"/>
              <a:gd name="connsiteX0" fmla="*/ 1601385 w 4192440"/>
              <a:gd name="connsiteY0" fmla="*/ 1353616 h 1353702"/>
              <a:gd name="connsiteX1" fmla="*/ 1498835 w 4192440"/>
              <a:gd name="connsiteY1" fmla="*/ 986146 h 1353702"/>
              <a:gd name="connsiteX2" fmla="*/ 405489 w 4192440"/>
              <a:gd name="connsiteY2" fmla="*/ 986146 h 1353702"/>
              <a:gd name="connsiteX3" fmla="*/ 65202 w 4192440"/>
              <a:gd name="connsiteY3" fmla="*/ 798807 h 1353702"/>
              <a:gd name="connsiteX4" fmla="*/ 60980 w 4192440"/>
              <a:gd name="connsiteY4" fmla="*/ 185001 h 1353702"/>
              <a:gd name="connsiteX5" fmla="*/ 490430 w 4192440"/>
              <a:gd name="connsiteY5" fmla="*/ 63200 h 1353702"/>
              <a:gd name="connsiteX6" fmla="*/ 3885689 w 4192440"/>
              <a:gd name="connsiteY6" fmla="*/ 79106 h 1353702"/>
              <a:gd name="connsiteX7" fmla="*/ 3900202 w 4192440"/>
              <a:gd name="connsiteY7" fmla="*/ 917780 h 1353702"/>
              <a:gd name="connsiteX8" fmla="*/ 2293592 w 4192440"/>
              <a:gd name="connsiteY8" fmla="*/ 986145 h 1353702"/>
              <a:gd name="connsiteX9" fmla="*/ 1891941 w 4192440"/>
              <a:gd name="connsiteY9" fmla="*/ 1020330 h 1353702"/>
              <a:gd name="connsiteX10" fmla="*/ 1601385 w 4192440"/>
              <a:gd name="connsiteY10" fmla="*/ 1353616 h 1353702"/>
              <a:gd name="connsiteX0" fmla="*/ 1601385 w 4192440"/>
              <a:gd name="connsiteY0" fmla="*/ 1351269 h 1351355"/>
              <a:gd name="connsiteX1" fmla="*/ 1498835 w 4192440"/>
              <a:gd name="connsiteY1" fmla="*/ 983799 h 1351355"/>
              <a:gd name="connsiteX2" fmla="*/ 405489 w 4192440"/>
              <a:gd name="connsiteY2" fmla="*/ 983799 h 1351355"/>
              <a:gd name="connsiteX3" fmla="*/ 65202 w 4192440"/>
              <a:gd name="connsiteY3" fmla="*/ 796460 h 1351355"/>
              <a:gd name="connsiteX4" fmla="*/ 60980 w 4192440"/>
              <a:gd name="connsiteY4" fmla="*/ 182654 h 1351355"/>
              <a:gd name="connsiteX5" fmla="*/ 490430 w 4192440"/>
              <a:gd name="connsiteY5" fmla="*/ 60853 h 1351355"/>
              <a:gd name="connsiteX6" fmla="*/ 3885689 w 4192440"/>
              <a:gd name="connsiteY6" fmla="*/ 76759 h 1351355"/>
              <a:gd name="connsiteX7" fmla="*/ 3900202 w 4192440"/>
              <a:gd name="connsiteY7" fmla="*/ 915433 h 1351355"/>
              <a:gd name="connsiteX8" fmla="*/ 2293592 w 4192440"/>
              <a:gd name="connsiteY8" fmla="*/ 983798 h 1351355"/>
              <a:gd name="connsiteX9" fmla="*/ 1891941 w 4192440"/>
              <a:gd name="connsiteY9" fmla="*/ 1017983 h 1351355"/>
              <a:gd name="connsiteX10" fmla="*/ 1601385 w 4192440"/>
              <a:gd name="connsiteY10" fmla="*/ 1351269 h 1351355"/>
              <a:gd name="connsiteX0" fmla="*/ 1601385 w 4047112"/>
              <a:gd name="connsiteY0" fmla="*/ 1328091 h 1328177"/>
              <a:gd name="connsiteX1" fmla="*/ 1498835 w 4047112"/>
              <a:gd name="connsiteY1" fmla="*/ 960621 h 1328177"/>
              <a:gd name="connsiteX2" fmla="*/ 405489 w 4047112"/>
              <a:gd name="connsiteY2" fmla="*/ 960621 h 1328177"/>
              <a:gd name="connsiteX3" fmla="*/ 65202 w 4047112"/>
              <a:gd name="connsiteY3" fmla="*/ 773282 h 1328177"/>
              <a:gd name="connsiteX4" fmla="*/ 60980 w 4047112"/>
              <a:gd name="connsiteY4" fmla="*/ 159476 h 1328177"/>
              <a:gd name="connsiteX5" fmla="*/ 490430 w 4047112"/>
              <a:gd name="connsiteY5" fmla="*/ 37675 h 1328177"/>
              <a:gd name="connsiteX6" fmla="*/ 3885689 w 4047112"/>
              <a:gd name="connsiteY6" fmla="*/ 53581 h 1328177"/>
              <a:gd name="connsiteX7" fmla="*/ 3900202 w 4047112"/>
              <a:gd name="connsiteY7" fmla="*/ 892255 h 1328177"/>
              <a:gd name="connsiteX8" fmla="*/ 2293592 w 4047112"/>
              <a:gd name="connsiteY8" fmla="*/ 960620 h 1328177"/>
              <a:gd name="connsiteX9" fmla="*/ 1891941 w 4047112"/>
              <a:gd name="connsiteY9" fmla="*/ 994805 h 1328177"/>
              <a:gd name="connsiteX10" fmla="*/ 1601385 w 4047112"/>
              <a:gd name="connsiteY10" fmla="*/ 1328091 h 1328177"/>
              <a:gd name="connsiteX0" fmla="*/ 1601385 w 4047112"/>
              <a:gd name="connsiteY0" fmla="*/ 1328091 h 1328177"/>
              <a:gd name="connsiteX1" fmla="*/ 1498835 w 4047112"/>
              <a:gd name="connsiteY1" fmla="*/ 960621 h 1328177"/>
              <a:gd name="connsiteX2" fmla="*/ 405489 w 4047112"/>
              <a:gd name="connsiteY2" fmla="*/ 960621 h 1328177"/>
              <a:gd name="connsiteX3" fmla="*/ 65202 w 4047112"/>
              <a:gd name="connsiteY3" fmla="*/ 773282 h 1328177"/>
              <a:gd name="connsiteX4" fmla="*/ 60980 w 4047112"/>
              <a:gd name="connsiteY4" fmla="*/ 159476 h 1328177"/>
              <a:gd name="connsiteX5" fmla="*/ 490430 w 4047112"/>
              <a:gd name="connsiteY5" fmla="*/ 37675 h 1328177"/>
              <a:gd name="connsiteX6" fmla="*/ 3885689 w 4047112"/>
              <a:gd name="connsiteY6" fmla="*/ 53581 h 1328177"/>
              <a:gd name="connsiteX7" fmla="*/ 3900202 w 4047112"/>
              <a:gd name="connsiteY7" fmla="*/ 892255 h 1328177"/>
              <a:gd name="connsiteX8" fmla="*/ 2293592 w 4047112"/>
              <a:gd name="connsiteY8" fmla="*/ 960620 h 1328177"/>
              <a:gd name="connsiteX9" fmla="*/ 1891941 w 4047112"/>
              <a:gd name="connsiteY9" fmla="*/ 994805 h 1328177"/>
              <a:gd name="connsiteX10" fmla="*/ 1601385 w 4047112"/>
              <a:gd name="connsiteY10" fmla="*/ 1328091 h 1328177"/>
              <a:gd name="connsiteX0" fmla="*/ 1601385 w 4198064"/>
              <a:gd name="connsiteY0" fmla="*/ 1352527 h 1352613"/>
              <a:gd name="connsiteX1" fmla="*/ 1498835 w 4198064"/>
              <a:gd name="connsiteY1" fmla="*/ 985057 h 1352613"/>
              <a:gd name="connsiteX2" fmla="*/ 405489 w 4198064"/>
              <a:gd name="connsiteY2" fmla="*/ 985057 h 1352613"/>
              <a:gd name="connsiteX3" fmla="*/ 65202 w 4198064"/>
              <a:gd name="connsiteY3" fmla="*/ 797718 h 1352613"/>
              <a:gd name="connsiteX4" fmla="*/ 60980 w 4198064"/>
              <a:gd name="connsiteY4" fmla="*/ 183912 h 1352613"/>
              <a:gd name="connsiteX5" fmla="*/ 490430 w 4198064"/>
              <a:gd name="connsiteY5" fmla="*/ 62111 h 1352613"/>
              <a:gd name="connsiteX6" fmla="*/ 3885689 w 4198064"/>
              <a:gd name="connsiteY6" fmla="*/ 78017 h 1352613"/>
              <a:gd name="connsiteX7" fmla="*/ 3913285 w 4198064"/>
              <a:gd name="connsiteY7" fmla="*/ 934250 h 1352613"/>
              <a:gd name="connsiteX8" fmla="*/ 2293592 w 4198064"/>
              <a:gd name="connsiteY8" fmla="*/ 985056 h 1352613"/>
              <a:gd name="connsiteX9" fmla="*/ 1891941 w 4198064"/>
              <a:gd name="connsiteY9" fmla="*/ 1019241 h 1352613"/>
              <a:gd name="connsiteX10" fmla="*/ 1601385 w 4198064"/>
              <a:gd name="connsiteY10" fmla="*/ 1352527 h 1352613"/>
              <a:gd name="connsiteX0" fmla="*/ 1601385 w 4160533"/>
              <a:gd name="connsiteY0" fmla="*/ 1352527 h 1352613"/>
              <a:gd name="connsiteX1" fmla="*/ 1498835 w 4160533"/>
              <a:gd name="connsiteY1" fmla="*/ 985057 h 1352613"/>
              <a:gd name="connsiteX2" fmla="*/ 405489 w 4160533"/>
              <a:gd name="connsiteY2" fmla="*/ 985057 h 1352613"/>
              <a:gd name="connsiteX3" fmla="*/ 65202 w 4160533"/>
              <a:gd name="connsiteY3" fmla="*/ 797718 h 1352613"/>
              <a:gd name="connsiteX4" fmla="*/ 60980 w 4160533"/>
              <a:gd name="connsiteY4" fmla="*/ 183912 h 1352613"/>
              <a:gd name="connsiteX5" fmla="*/ 490430 w 4160533"/>
              <a:gd name="connsiteY5" fmla="*/ 62111 h 1352613"/>
              <a:gd name="connsiteX6" fmla="*/ 3885689 w 4160533"/>
              <a:gd name="connsiteY6" fmla="*/ 78017 h 1352613"/>
              <a:gd name="connsiteX7" fmla="*/ 3913285 w 4160533"/>
              <a:gd name="connsiteY7" fmla="*/ 934250 h 1352613"/>
              <a:gd name="connsiteX8" fmla="*/ 2293592 w 4160533"/>
              <a:gd name="connsiteY8" fmla="*/ 985056 h 1352613"/>
              <a:gd name="connsiteX9" fmla="*/ 1891941 w 4160533"/>
              <a:gd name="connsiteY9" fmla="*/ 1019241 h 1352613"/>
              <a:gd name="connsiteX10" fmla="*/ 1601385 w 4160533"/>
              <a:gd name="connsiteY10" fmla="*/ 1352527 h 1352613"/>
              <a:gd name="connsiteX0" fmla="*/ 1601385 w 4062605"/>
              <a:gd name="connsiteY0" fmla="*/ 1348756 h 1348842"/>
              <a:gd name="connsiteX1" fmla="*/ 1498835 w 4062605"/>
              <a:gd name="connsiteY1" fmla="*/ 981286 h 1348842"/>
              <a:gd name="connsiteX2" fmla="*/ 405489 w 4062605"/>
              <a:gd name="connsiteY2" fmla="*/ 981286 h 1348842"/>
              <a:gd name="connsiteX3" fmla="*/ 65202 w 4062605"/>
              <a:gd name="connsiteY3" fmla="*/ 793947 h 1348842"/>
              <a:gd name="connsiteX4" fmla="*/ 60980 w 4062605"/>
              <a:gd name="connsiteY4" fmla="*/ 180141 h 1348842"/>
              <a:gd name="connsiteX5" fmla="*/ 490430 w 4062605"/>
              <a:gd name="connsiteY5" fmla="*/ 58340 h 1348842"/>
              <a:gd name="connsiteX6" fmla="*/ 3885689 w 4062605"/>
              <a:gd name="connsiteY6" fmla="*/ 74246 h 1348842"/>
              <a:gd name="connsiteX7" fmla="*/ 3913285 w 4062605"/>
              <a:gd name="connsiteY7" fmla="*/ 930479 h 1348842"/>
              <a:gd name="connsiteX8" fmla="*/ 2293592 w 4062605"/>
              <a:gd name="connsiteY8" fmla="*/ 981285 h 1348842"/>
              <a:gd name="connsiteX9" fmla="*/ 1891941 w 4062605"/>
              <a:gd name="connsiteY9" fmla="*/ 1015470 h 1348842"/>
              <a:gd name="connsiteX10" fmla="*/ 1601385 w 4062605"/>
              <a:gd name="connsiteY10" fmla="*/ 1348756 h 1348842"/>
              <a:gd name="connsiteX0" fmla="*/ 1601385 w 4109207"/>
              <a:gd name="connsiteY0" fmla="*/ 1348756 h 1348842"/>
              <a:gd name="connsiteX1" fmla="*/ 1498835 w 4109207"/>
              <a:gd name="connsiteY1" fmla="*/ 981286 h 1348842"/>
              <a:gd name="connsiteX2" fmla="*/ 405489 w 4109207"/>
              <a:gd name="connsiteY2" fmla="*/ 981286 h 1348842"/>
              <a:gd name="connsiteX3" fmla="*/ 65202 w 4109207"/>
              <a:gd name="connsiteY3" fmla="*/ 793947 h 1348842"/>
              <a:gd name="connsiteX4" fmla="*/ 60980 w 4109207"/>
              <a:gd name="connsiteY4" fmla="*/ 180141 h 1348842"/>
              <a:gd name="connsiteX5" fmla="*/ 490430 w 4109207"/>
              <a:gd name="connsiteY5" fmla="*/ 58340 h 1348842"/>
              <a:gd name="connsiteX6" fmla="*/ 3885689 w 4109207"/>
              <a:gd name="connsiteY6" fmla="*/ 74246 h 1348842"/>
              <a:gd name="connsiteX7" fmla="*/ 3913285 w 4109207"/>
              <a:gd name="connsiteY7" fmla="*/ 930479 h 1348842"/>
              <a:gd name="connsiteX8" fmla="*/ 2293592 w 4109207"/>
              <a:gd name="connsiteY8" fmla="*/ 981285 h 1348842"/>
              <a:gd name="connsiteX9" fmla="*/ 1891941 w 4109207"/>
              <a:gd name="connsiteY9" fmla="*/ 1015470 h 1348842"/>
              <a:gd name="connsiteX10" fmla="*/ 1601385 w 4109207"/>
              <a:gd name="connsiteY10" fmla="*/ 1348756 h 1348842"/>
              <a:gd name="connsiteX0" fmla="*/ 1601385 w 4109207"/>
              <a:gd name="connsiteY0" fmla="*/ 1348756 h 1348842"/>
              <a:gd name="connsiteX1" fmla="*/ 1498835 w 4109207"/>
              <a:gd name="connsiteY1" fmla="*/ 981286 h 1348842"/>
              <a:gd name="connsiteX2" fmla="*/ 405489 w 4109207"/>
              <a:gd name="connsiteY2" fmla="*/ 981286 h 1348842"/>
              <a:gd name="connsiteX3" fmla="*/ 65202 w 4109207"/>
              <a:gd name="connsiteY3" fmla="*/ 793947 h 1348842"/>
              <a:gd name="connsiteX4" fmla="*/ 60980 w 4109207"/>
              <a:gd name="connsiteY4" fmla="*/ 180141 h 1348842"/>
              <a:gd name="connsiteX5" fmla="*/ 490430 w 4109207"/>
              <a:gd name="connsiteY5" fmla="*/ 58340 h 1348842"/>
              <a:gd name="connsiteX6" fmla="*/ 3885689 w 4109207"/>
              <a:gd name="connsiteY6" fmla="*/ 74246 h 1348842"/>
              <a:gd name="connsiteX7" fmla="*/ 3913285 w 4109207"/>
              <a:gd name="connsiteY7" fmla="*/ 930479 h 1348842"/>
              <a:gd name="connsiteX8" fmla="*/ 2293592 w 4109207"/>
              <a:gd name="connsiteY8" fmla="*/ 981285 h 1348842"/>
              <a:gd name="connsiteX9" fmla="*/ 1891941 w 4109207"/>
              <a:gd name="connsiteY9" fmla="*/ 1015470 h 1348842"/>
              <a:gd name="connsiteX10" fmla="*/ 1601385 w 4109207"/>
              <a:gd name="connsiteY10" fmla="*/ 1348756 h 1348842"/>
              <a:gd name="connsiteX0" fmla="*/ 1586750 w 4094572"/>
              <a:gd name="connsiteY0" fmla="*/ 1348756 h 1348842"/>
              <a:gd name="connsiteX1" fmla="*/ 1484200 w 4094572"/>
              <a:gd name="connsiteY1" fmla="*/ 981286 h 1348842"/>
              <a:gd name="connsiteX2" fmla="*/ 390854 w 4094572"/>
              <a:gd name="connsiteY2" fmla="*/ 981286 h 1348842"/>
              <a:gd name="connsiteX3" fmla="*/ 50567 w 4094572"/>
              <a:gd name="connsiteY3" fmla="*/ 793947 h 1348842"/>
              <a:gd name="connsiteX4" fmla="*/ 46345 w 4094572"/>
              <a:gd name="connsiteY4" fmla="*/ 180141 h 1348842"/>
              <a:gd name="connsiteX5" fmla="*/ 475795 w 4094572"/>
              <a:gd name="connsiteY5" fmla="*/ 58340 h 1348842"/>
              <a:gd name="connsiteX6" fmla="*/ 3871054 w 4094572"/>
              <a:gd name="connsiteY6" fmla="*/ 74246 h 1348842"/>
              <a:gd name="connsiteX7" fmla="*/ 3898650 w 4094572"/>
              <a:gd name="connsiteY7" fmla="*/ 930479 h 1348842"/>
              <a:gd name="connsiteX8" fmla="*/ 2278957 w 4094572"/>
              <a:gd name="connsiteY8" fmla="*/ 981285 h 1348842"/>
              <a:gd name="connsiteX9" fmla="*/ 1877306 w 4094572"/>
              <a:gd name="connsiteY9" fmla="*/ 1015470 h 1348842"/>
              <a:gd name="connsiteX10" fmla="*/ 1586750 w 4094572"/>
              <a:gd name="connsiteY10" fmla="*/ 1348756 h 1348842"/>
              <a:gd name="connsiteX0" fmla="*/ 1541536 w 4049358"/>
              <a:gd name="connsiteY0" fmla="*/ 1348756 h 1348842"/>
              <a:gd name="connsiteX1" fmla="*/ 1438986 w 4049358"/>
              <a:gd name="connsiteY1" fmla="*/ 981286 h 1348842"/>
              <a:gd name="connsiteX2" fmla="*/ 345640 w 4049358"/>
              <a:gd name="connsiteY2" fmla="*/ 981286 h 1348842"/>
              <a:gd name="connsiteX3" fmla="*/ 1131 w 4049358"/>
              <a:gd name="connsiteY3" fmla="*/ 180141 h 1348842"/>
              <a:gd name="connsiteX4" fmla="*/ 430581 w 4049358"/>
              <a:gd name="connsiteY4" fmla="*/ 58340 h 1348842"/>
              <a:gd name="connsiteX5" fmla="*/ 3825840 w 4049358"/>
              <a:gd name="connsiteY5" fmla="*/ 74246 h 1348842"/>
              <a:gd name="connsiteX6" fmla="*/ 3853436 w 4049358"/>
              <a:gd name="connsiteY6" fmla="*/ 930479 h 1348842"/>
              <a:gd name="connsiteX7" fmla="*/ 2233743 w 4049358"/>
              <a:gd name="connsiteY7" fmla="*/ 981285 h 1348842"/>
              <a:gd name="connsiteX8" fmla="*/ 1832092 w 4049358"/>
              <a:gd name="connsiteY8" fmla="*/ 1015470 h 1348842"/>
              <a:gd name="connsiteX9" fmla="*/ 1541536 w 4049358"/>
              <a:gd name="connsiteY9" fmla="*/ 1348756 h 1348842"/>
              <a:gd name="connsiteX0" fmla="*/ 1546205 w 4054027"/>
              <a:gd name="connsiteY0" fmla="*/ 1348756 h 1348842"/>
              <a:gd name="connsiteX1" fmla="*/ 1443655 w 4054027"/>
              <a:gd name="connsiteY1" fmla="*/ 981286 h 1348842"/>
              <a:gd name="connsiteX2" fmla="*/ 350309 w 4054027"/>
              <a:gd name="connsiteY2" fmla="*/ 981286 h 1348842"/>
              <a:gd name="connsiteX3" fmla="*/ 5800 w 4054027"/>
              <a:gd name="connsiteY3" fmla="*/ 180141 h 1348842"/>
              <a:gd name="connsiteX4" fmla="*/ 435250 w 4054027"/>
              <a:gd name="connsiteY4" fmla="*/ 58340 h 1348842"/>
              <a:gd name="connsiteX5" fmla="*/ 3830509 w 4054027"/>
              <a:gd name="connsiteY5" fmla="*/ 74246 h 1348842"/>
              <a:gd name="connsiteX6" fmla="*/ 3858105 w 4054027"/>
              <a:gd name="connsiteY6" fmla="*/ 930479 h 1348842"/>
              <a:gd name="connsiteX7" fmla="*/ 2238412 w 4054027"/>
              <a:gd name="connsiteY7" fmla="*/ 981285 h 1348842"/>
              <a:gd name="connsiteX8" fmla="*/ 1836761 w 4054027"/>
              <a:gd name="connsiteY8" fmla="*/ 1015470 h 1348842"/>
              <a:gd name="connsiteX9" fmla="*/ 1546205 w 4054027"/>
              <a:gd name="connsiteY9" fmla="*/ 1348756 h 1348842"/>
              <a:gd name="connsiteX0" fmla="*/ 1603488 w 4111310"/>
              <a:gd name="connsiteY0" fmla="*/ 1348756 h 1348842"/>
              <a:gd name="connsiteX1" fmla="*/ 1500938 w 4111310"/>
              <a:gd name="connsiteY1" fmla="*/ 981286 h 1348842"/>
              <a:gd name="connsiteX2" fmla="*/ 250596 w 4111310"/>
              <a:gd name="connsiteY2" fmla="*/ 963728 h 1348842"/>
              <a:gd name="connsiteX3" fmla="*/ 63083 w 4111310"/>
              <a:gd name="connsiteY3" fmla="*/ 180141 h 1348842"/>
              <a:gd name="connsiteX4" fmla="*/ 492533 w 4111310"/>
              <a:gd name="connsiteY4" fmla="*/ 58340 h 1348842"/>
              <a:gd name="connsiteX5" fmla="*/ 3887792 w 4111310"/>
              <a:gd name="connsiteY5" fmla="*/ 74246 h 1348842"/>
              <a:gd name="connsiteX6" fmla="*/ 3915388 w 4111310"/>
              <a:gd name="connsiteY6" fmla="*/ 930479 h 1348842"/>
              <a:gd name="connsiteX7" fmla="*/ 2295695 w 4111310"/>
              <a:gd name="connsiteY7" fmla="*/ 981285 h 1348842"/>
              <a:gd name="connsiteX8" fmla="*/ 1894044 w 4111310"/>
              <a:gd name="connsiteY8" fmla="*/ 1015470 h 1348842"/>
              <a:gd name="connsiteX9" fmla="*/ 1603488 w 4111310"/>
              <a:gd name="connsiteY9" fmla="*/ 1348756 h 1348842"/>
              <a:gd name="connsiteX0" fmla="*/ 1593423 w 4101245"/>
              <a:gd name="connsiteY0" fmla="*/ 1348756 h 1348842"/>
              <a:gd name="connsiteX1" fmla="*/ 1490873 w 4101245"/>
              <a:gd name="connsiteY1" fmla="*/ 981286 h 1348842"/>
              <a:gd name="connsiteX2" fmla="*/ 260155 w 4101245"/>
              <a:gd name="connsiteY2" fmla="*/ 946169 h 1348842"/>
              <a:gd name="connsiteX3" fmla="*/ 53018 w 4101245"/>
              <a:gd name="connsiteY3" fmla="*/ 180141 h 1348842"/>
              <a:gd name="connsiteX4" fmla="*/ 482468 w 4101245"/>
              <a:gd name="connsiteY4" fmla="*/ 58340 h 1348842"/>
              <a:gd name="connsiteX5" fmla="*/ 3877727 w 4101245"/>
              <a:gd name="connsiteY5" fmla="*/ 74246 h 1348842"/>
              <a:gd name="connsiteX6" fmla="*/ 3905323 w 4101245"/>
              <a:gd name="connsiteY6" fmla="*/ 930479 h 1348842"/>
              <a:gd name="connsiteX7" fmla="*/ 2285630 w 4101245"/>
              <a:gd name="connsiteY7" fmla="*/ 981285 h 1348842"/>
              <a:gd name="connsiteX8" fmla="*/ 1883979 w 4101245"/>
              <a:gd name="connsiteY8" fmla="*/ 1015470 h 1348842"/>
              <a:gd name="connsiteX9" fmla="*/ 1593423 w 4101245"/>
              <a:gd name="connsiteY9" fmla="*/ 1348756 h 1348842"/>
              <a:gd name="connsiteX0" fmla="*/ 1593423 w 4101245"/>
              <a:gd name="connsiteY0" fmla="*/ 1348756 h 1348842"/>
              <a:gd name="connsiteX1" fmla="*/ 1490873 w 4101245"/>
              <a:gd name="connsiteY1" fmla="*/ 981286 h 1348842"/>
              <a:gd name="connsiteX2" fmla="*/ 260155 w 4101245"/>
              <a:gd name="connsiteY2" fmla="*/ 946169 h 1348842"/>
              <a:gd name="connsiteX3" fmla="*/ 53018 w 4101245"/>
              <a:gd name="connsiteY3" fmla="*/ 180141 h 1348842"/>
              <a:gd name="connsiteX4" fmla="*/ 482468 w 4101245"/>
              <a:gd name="connsiteY4" fmla="*/ 58340 h 1348842"/>
              <a:gd name="connsiteX5" fmla="*/ 3877727 w 4101245"/>
              <a:gd name="connsiteY5" fmla="*/ 74246 h 1348842"/>
              <a:gd name="connsiteX6" fmla="*/ 3905323 w 4101245"/>
              <a:gd name="connsiteY6" fmla="*/ 930479 h 1348842"/>
              <a:gd name="connsiteX7" fmla="*/ 2285630 w 4101245"/>
              <a:gd name="connsiteY7" fmla="*/ 981285 h 1348842"/>
              <a:gd name="connsiteX8" fmla="*/ 1883979 w 4101245"/>
              <a:gd name="connsiteY8" fmla="*/ 1015470 h 1348842"/>
              <a:gd name="connsiteX9" fmla="*/ 1593423 w 4101245"/>
              <a:gd name="connsiteY9" fmla="*/ 1348756 h 1348842"/>
              <a:gd name="connsiteX0" fmla="*/ 1593423 w 4101245"/>
              <a:gd name="connsiteY0" fmla="*/ 1348756 h 1348842"/>
              <a:gd name="connsiteX1" fmla="*/ 1490873 w 4101245"/>
              <a:gd name="connsiteY1" fmla="*/ 981286 h 1348842"/>
              <a:gd name="connsiteX2" fmla="*/ 260155 w 4101245"/>
              <a:gd name="connsiteY2" fmla="*/ 946169 h 1348842"/>
              <a:gd name="connsiteX3" fmla="*/ 53018 w 4101245"/>
              <a:gd name="connsiteY3" fmla="*/ 180141 h 1348842"/>
              <a:gd name="connsiteX4" fmla="*/ 482468 w 4101245"/>
              <a:gd name="connsiteY4" fmla="*/ 58340 h 1348842"/>
              <a:gd name="connsiteX5" fmla="*/ 3877727 w 4101245"/>
              <a:gd name="connsiteY5" fmla="*/ 74246 h 1348842"/>
              <a:gd name="connsiteX6" fmla="*/ 3905323 w 4101245"/>
              <a:gd name="connsiteY6" fmla="*/ 930479 h 1348842"/>
              <a:gd name="connsiteX7" fmla="*/ 2285630 w 4101245"/>
              <a:gd name="connsiteY7" fmla="*/ 981285 h 1348842"/>
              <a:gd name="connsiteX8" fmla="*/ 1883979 w 4101245"/>
              <a:gd name="connsiteY8" fmla="*/ 1015470 h 1348842"/>
              <a:gd name="connsiteX9" fmla="*/ 1593423 w 4101245"/>
              <a:gd name="connsiteY9" fmla="*/ 1348756 h 1348842"/>
              <a:gd name="connsiteX0" fmla="*/ 1615115 w 4122937"/>
              <a:gd name="connsiteY0" fmla="*/ 1348756 h 1348842"/>
              <a:gd name="connsiteX1" fmla="*/ 1512565 w 4122937"/>
              <a:gd name="connsiteY1" fmla="*/ 981286 h 1348842"/>
              <a:gd name="connsiteX2" fmla="*/ 281847 w 4122937"/>
              <a:gd name="connsiteY2" fmla="*/ 946169 h 1348842"/>
              <a:gd name="connsiteX3" fmla="*/ 74710 w 4122937"/>
              <a:gd name="connsiteY3" fmla="*/ 180141 h 1348842"/>
              <a:gd name="connsiteX4" fmla="*/ 504160 w 4122937"/>
              <a:gd name="connsiteY4" fmla="*/ 58340 h 1348842"/>
              <a:gd name="connsiteX5" fmla="*/ 3899419 w 4122937"/>
              <a:gd name="connsiteY5" fmla="*/ 74246 h 1348842"/>
              <a:gd name="connsiteX6" fmla="*/ 3927015 w 4122937"/>
              <a:gd name="connsiteY6" fmla="*/ 930479 h 1348842"/>
              <a:gd name="connsiteX7" fmla="*/ 2307322 w 4122937"/>
              <a:gd name="connsiteY7" fmla="*/ 981285 h 1348842"/>
              <a:gd name="connsiteX8" fmla="*/ 1905671 w 4122937"/>
              <a:gd name="connsiteY8" fmla="*/ 1015470 h 1348842"/>
              <a:gd name="connsiteX9" fmla="*/ 1615115 w 4122937"/>
              <a:gd name="connsiteY9" fmla="*/ 1348756 h 1348842"/>
              <a:gd name="connsiteX0" fmla="*/ 1580388 w 4088210"/>
              <a:gd name="connsiteY0" fmla="*/ 1344259 h 1344345"/>
              <a:gd name="connsiteX1" fmla="*/ 1477838 w 4088210"/>
              <a:gd name="connsiteY1" fmla="*/ 976789 h 1344345"/>
              <a:gd name="connsiteX2" fmla="*/ 247120 w 4088210"/>
              <a:gd name="connsiteY2" fmla="*/ 941672 h 1344345"/>
              <a:gd name="connsiteX3" fmla="*/ 39983 w 4088210"/>
              <a:gd name="connsiteY3" fmla="*/ 175644 h 1344345"/>
              <a:gd name="connsiteX4" fmla="*/ 469433 w 4088210"/>
              <a:gd name="connsiteY4" fmla="*/ 53843 h 1344345"/>
              <a:gd name="connsiteX5" fmla="*/ 3864692 w 4088210"/>
              <a:gd name="connsiteY5" fmla="*/ 69749 h 1344345"/>
              <a:gd name="connsiteX6" fmla="*/ 3892288 w 4088210"/>
              <a:gd name="connsiteY6" fmla="*/ 925982 h 1344345"/>
              <a:gd name="connsiteX7" fmla="*/ 2272595 w 4088210"/>
              <a:gd name="connsiteY7" fmla="*/ 976788 h 1344345"/>
              <a:gd name="connsiteX8" fmla="*/ 1870944 w 4088210"/>
              <a:gd name="connsiteY8" fmla="*/ 1010973 h 1344345"/>
              <a:gd name="connsiteX9" fmla="*/ 1580388 w 4088210"/>
              <a:gd name="connsiteY9" fmla="*/ 1344259 h 1344345"/>
              <a:gd name="connsiteX0" fmla="*/ 1580388 w 4088210"/>
              <a:gd name="connsiteY0" fmla="*/ 1344259 h 1344345"/>
              <a:gd name="connsiteX1" fmla="*/ 1477838 w 4088210"/>
              <a:gd name="connsiteY1" fmla="*/ 976789 h 1344345"/>
              <a:gd name="connsiteX2" fmla="*/ 247120 w 4088210"/>
              <a:gd name="connsiteY2" fmla="*/ 941672 h 1344345"/>
              <a:gd name="connsiteX3" fmla="*/ 39983 w 4088210"/>
              <a:gd name="connsiteY3" fmla="*/ 175644 h 1344345"/>
              <a:gd name="connsiteX4" fmla="*/ 469433 w 4088210"/>
              <a:gd name="connsiteY4" fmla="*/ 53843 h 1344345"/>
              <a:gd name="connsiteX5" fmla="*/ 3864692 w 4088210"/>
              <a:gd name="connsiteY5" fmla="*/ 69749 h 1344345"/>
              <a:gd name="connsiteX6" fmla="*/ 3892288 w 4088210"/>
              <a:gd name="connsiteY6" fmla="*/ 925982 h 1344345"/>
              <a:gd name="connsiteX7" fmla="*/ 2272595 w 4088210"/>
              <a:gd name="connsiteY7" fmla="*/ 976788 h 1344345"/>
              <a:gd name="connsiteX8" fmla="*/ 1870944 w 4088210"/>
              <a:gd name="connsiteY8" fmla="*/ 1010973 h 1344345"/>
              <a:gd name="connsiteX9" fmla="*/ 1580388 w 4088210"/>
              <a:gd name="connsiteY9" fmla="*/ 1344259 h 1344345"/>
              <a:gd name="connsiteX0" fmla="*/ 1586146 w 4093968"/>
              <a:gd name="connsiteY0" fmla="*/ 1344259 h 1344345"/>
              <a:gd name="connsiteX1" fmla="*/ 1483596 w 4093968"/>
              <a:gd name="connsiteY1" fmla="*/ 976789 h 1344345"/>
              <a:gd name="connsiteX2" fmla="*/ 252878 w 4093968"/>
              <a:gd name="connsiteY2" fmla="*/ 941672 h 1344345"/>
              <a:gd name="connsiteX3" fmla="*/ 45741 w 4093968"/>
              <a:gd name="connsiteY3" fmla="*/ 175644 h 1344345"/>
              <a:gd name="connsiteX4" fmla="*/ 475191 w 4093968"/>
              <a:gd name="connsiteY4" fmla="*/ 53843 h 1344345"/>
              <a:gd name="connsiteX5" fmla="*/ 3870450 w 4093968"/>
              <a:gd name="connsiteY5" fmla="*/ 69749 h 1344345"/>
              <a:gd name="connsiteX6" fmla="*/ 3898046 w 4093968"/>
              <a:gd name="connsiteY6" fmla="*/ 925982 h 1344345"/>
              <a:gd name="connsiteX7" fmla="*/ 2278353 w 4093968"/>
              <a:gd name="connsiteY7" fmla="*/ 976788 h 1344345"/>
              <a:gd name="connsiteX8" fmla="*/ 1876702 w 4093968"/>
              <a:gd name="connsiteY8" fmla="*/ 1010973 h 1344345"/>
              <a:gd name="connsiteX9" fmla="*/ 1586146 w 4093968"/>
              <a:gd name="connsiteY9" fmla="*/ 1344259 h 1344345"/>
              <a:gd name="connsiteX0" fmla="*/ 1586146 w 4093968"/>
              <a:gd name="connsiteY0" fmla="*/ 1347143 h 1347229"/>
              <a:gd name="connsiteX1" fmla="*/ 1483596 w 4093968"/>
              <a:gd name="connsiteY1" fmla="*/ 979673 h 1347229"/>
              <a:gd name="connsiteX2" fmla="*/ 252878 w 4093968"/>
              <a:gd name="connsiteY2" fmla="*/ 944556 h 1347229"/>
              <a:gd name="connsiteX3" fmla="*/ 45741 w 4093968"/>
              <a:gd name="connsiteY3" fmla="*/ 239983 h 1347229"/>
              <a:gd name="connsiteX4" fmla="*/ 475191 w 4093968"/>
              <a:gd name="connsiteY4" fmla="*/ 56727 h 1347229"/>
              <a:gd name="connsiteX5" fmla="*/ 3870450 w 4093968"/>
              <a:gd name="connsiteY5" fmla="*/ 72633 h 1347229"/>
              <a:gd name="connsiteX6" fmla="*/ 3898046 w 4093968"/>
              <a:gd name="connsiteY6" fmla="*/ 928866 h 1347229"/>
              <a:gd name="connsiteX7" fmla="*/ 2278353 w 4093968"/>
              <a:gd name="connsiteY7" fmla="*/ 979672 h 1347229"/>
              <a:gd name="connsiteX8" fmla="*/ 1876702 w 4093968"/>
              <a:gd name="connsiteY8" fmla="*/ 1013857 h 1347229"/>
              <a:gd name="connsiteX9" fmla="*/ 1586146 w 4093968"/>
              <a:gd name="connsiteY9" fmla="*/ 1347143 h 1347229"/>
              <a:gd name="connsiteX0" fmla="*/ 1602408 w 4110230"/>
              <a:gd name="connsiteY0" fmla="*/ 1348856 h 1348942"/>
              <a:gd name="connsiteX1" fmla="*/ 1499858 w 4110230"/>
              <a:gd name="connsiteY1" fmla="*/ 981386 h 1348942"/>
              <a:gd name="connsiteX2" fmla="*/ 269140 w 4110230"/>
              <a:gd name="connsiteY2" fmla="*/ 946269 h 1348942"/>
              <a:gd name="connsiteX3" fmla="*/ 42379 w 4110230"/>
              <a:gd name="connsiteY3" fmla="*/ 276813 h 1348942"/>
              <a:gd name="connsiteX4" fmla="*/ 491453 w 4110230"/>
              <a:gd name="connsiteY4" fmla="*/ 58440 h 1348942"/>
              <a:gd name="connsiteX5" fmla="*/ 3886712 w 4110230"/>
              <a:gd name="connsiteY5" fmla="*/ 74346 h 1348942"/>
              <a:gd name="connsiteX6" fmla="*/ 3914308 w 4110230"/>
              <a:gd name="connsiteY6" fmla="*/ 930579 h 1348942"/>
              <a:gd name="connsiteX7" fmla="*/ 2294615 w 4110230"/>
              <a:gd name="connsiteY7" fmla="*/ 981385 h 1348942"/>
              <a:gd name="connsiteX8" fmla="*/ 1892964 w 4110230"/>
              <a:gd name="connsiteY8" fmla="*/ 1015570 h 1348942"/>
              <a:gd name="connsiteX9" fmla="*/ 1602408 w 4110230"/>
              <a:gd name="connsiteY9" fmla="*/ 1348856 h 1348942"/>
              <a:gd name="connsiteX0" fmla="*/ 1579909 w 4087731"/>
              <a:gd name="connsiteY0" fmla="*/ 1348856 h 1348942"/>
              <a:gd name="connsiteX1" fmla="*/ 1477359 w 4087731"/>
              <a:gd name="connsiteY1" fmla="*/ 981386 h 1348942"/>
              <a:gd name="connsiteX2" fmla="*/ 246641 w 4087731"/>
              <a:gd name="connsiteY2" fmla="*/ 946269 h 1348942"/>
              <a:gd name="connsiteX3" fmla="*/ 19880 w 4087731"/>
              <a:gd name="connsiteY3" fmla="*/ 276813 h 1348942"/>
              <a:gd name="connsiteX4" fmla="*/ 468954 w 4087731"/>
              <a:gd name="connsiteY4" fmla="*/ 58440 h 1348942"/>
              <a:gd name="connsiteX5" fmla="*/ 3864213 w 4087731"/>
              <a:gd name="connsiteY5" fmla="*/ 74346 h 1348942"/>
              <a:gd name="connsiteX6" fmla="*/ 3891809 w 4087731"/>
              <a:gd name="connsiteY6" fmla="*/ 930579 h 1348942"/>
              <a:gd name="connsiteX7" fmla="*/ 2272116 w 4087731"/>
              <a:gd name="connsiteY7" fmla="*/ 981385 h 1348942"/>
              <a:gd name="connsiteX8" fmla="*/ 1870465 w 4087731"/>
              <a:gd name="connsiteY8" fmla="*/ 1015570 h 1348942"/>
              <a:gd name="connsiteX9" fmla="*/ 1579909 w 4087731"/>
              <a:gd name="connsiteY9" fmla="*/ 1348856 h 1348942"/>
              <a:gd name="connsiteX0" fmla="*/ 1590722 w 4098544"/>
              <a:gd name="connsiteY0" fmla="*/ 1348856 h 1348942"/>
              <a:gd name="connsiteX1" fmla="*/ 1488172 w 4098544"/>
              <a:gd name="connsiteY1" fmla="*/ 981386 h 1348942"/>
              <a:gd name="connsiteX2" fmla="*/ 257454 w 4098544"/>
              <a:gd name="connsiteY2" fmla="*/ 946269 h 1348942"/>
              <a:gd name="connsiteX3" fmla="*/ 30693 w 4098544"/>
              <a:gd name="connsiteY3" fmla="*/ 276813 h 1348942"/>
              <a:gd name="connsiteX4" fmla="*/ 479767 w 4098544"/>
              <a:gd name="connsiteY4" fmla="*/ 58440 h 1348942"/>
              <a:gd name="connsiteX5" fmla="*/ 3875026 w 4098544"/>
              <a:gd name="connsiteY5" fmla="*/ 74346 h 1348942"/>
              <a:gd name="connsiteX6" fmla="*/ 3902622 w 4098544"/>
              <a:gd name="connsiteY6" fmla="*/ 930579 h 1348942"/>
              <a:gd name="connsiteX7" fmla="*/ 2282929 w 4098544"/>
              <a:gd name="connsiteY7" fmla="*/ 981385 h 1348942"/>
              <a:gd name="connsiteX8" fmla="*/ 1881278 w 4098544"/>
              <a:gd name="connsiteY8" fmla="*/ 1015570 h 1348942"/>
              <a:gd name="connsiteX9" fmla="*/ 1590722 w 4098544"/>
              <a:gd name="connsiteY9" fmla="*/ 1348856 h 1348942"/>
              <a:gd name="connsiteX0" fmla="*/ 1605308 w 4113130"/>
              <a:gd name="connsiteY0" fmla="*/ 1348856 h 1348942"/>
              <a:gd name="connsiteX1" fmla="*/ 1502758 w 4113130"/>
              <a:gd name="connsiteY1" fmla="*/ 981386 h 1348942"/>
              <a:gd name="connsiteX2" fmla="*/ 272040 w 4113130"/>
              <a:gd name="connsiteY2" fmla="*/ 946269 h 1348942"/>
              <a:gd name="connsiteX3" fmla="*/ 25655 w 4113130"/>
              <a:gd name="connsiteY3" fmla="*/ 276813 h 1348942"/>
              <a:gd name="connsiteX4" fmla="*/ 494353 w 4113130"/>
              <a:gd name="connsiteY4" fmla="*/ 58440 h 1348942"/>
              <a:gd name="connsiteX5" fmla="*/ 3889612 w 4113130"/>
              <a:gd name="connsiteY5" fmla="*/ 74346 h 1348942"/>
              <a:gd name="connsiteX6" fmla="*/ 3917208 w 4113130"/>
              <a:gd name="connsiteY6" fmla="*/ 930579 h 1348942"/>
              <a:gd name="connsiteX7" fmla="*/ 2297515 w 4113130"/>
              <a:gd name="connsiteY7" fmla="*/ 981385 h 1348942"/>
              <a:gd name="connsiteX8" fmla="*/ 1895864 w 4113130"/>
              <a:gd name="connsiteY8" fmla="*/ 1015570 h 1348942"/>
              <a:gd name="connsiteX9" fmla="*/ 1605308 w 4113130"/>
              <a:gd name="connsiteY9" fmla="*/ 1348856 h 1348942"/>
              <a:gd name="connsiteX0" fmla="*/ 1602516 w 4110338"/>
              <a:gd name="connsiteY0" fmla="*/ 1348856 h 1348942"/>
              <a:gd name="connsiteX1" fmla="*/ 1499966 w 4110338"/>
              <a:gd name="connsiteY1" fmla="*/ 981386 h 1348942"/>
              <a:gd name="connsiteX2" fmla="*/ 269248 w 4110338"/>
              <a:gd name="connsiteY2" fmla="*/ 946269 h 1348942"/>
              <a:gd name="connsiteX3" fmla="*/ 22863 w 4110338"/>
              <a:gd name="connsiteY3" fmla="*/ 276813 h 1348942"/>
              <a:gd name="connsiteX4" fmla="*/ 491561 w 4110338"/>
              <a:gd name="connsiteY4" fmla="*/ 58440 h 1348942"/>
              <a:gd name="connsiteX5" fmla="*/ 3886820 w 4110338"/>
              <a:gd name="connsiteY5" fmla="*/ 74346 h 1348942"/>
              <a:gd name="connsiteX6" fmla="*/ 3914416 w 4110338"/>
              <a:gd name="connsiteY6" fmla="*/ 930579 h 1348942"/>
              <a:gd name="connsiteX7" fmla="*/ 2294723 w 4110338"/>
              <a:gd name="connsiteY7" fmla="*/ 981385 h 1348942"/>
              <a:gd name="connsiteX8" fmla="*/ 1893072 w 4110338"/>
              <a:gd name="connsiteY8" fmla="*/ 1015570 h 1348942"/>
              <a:gd name="connsiteX9" fmla="*/ 1602516 w 4110338"/>
              <a:gd name="connsiteY9" fmla="*/ 1348856 h 1348942"/>
              <a:gd name="connsiteX0" fmla="*/ 1608288 w 4116110"/>
              <a:gd name="connsiteY0" fmla="*/ 1352422 h 1352508"/>
              <a:gd name="connsiteX1" fmla="*/ 1505738 w 4116110"/>
              <a:gd name="connsiteY1" fmla="*/ 984952 h 1352508"/>
              <a:gd name="connsiteX2" fmla="*/ 275020 w 4116110"/>
              <a:gd name="connsiteY2" fmla="*/ 949835 h 1352508"/>
              <a:gd name="connsiteX3" fmla="*/ 22094 w 4116110"/>
              <a:gd name="connsiteY3" fmla="*/ 350614 h 1352508"/>
              <a:gd name="connsiteX4" fmla="*/ 497333 w 4116110"/>
              <a:gd name="connsiteY4" fmla="*/ 62006 h 1352508"/>
              <a:gd name="connsiteX5" fmla="*/ 3892592 w 4116110"/>
              <a:gd name="connsiteY5" fmla="*/ 77912 h 1352508"/>
              <a:gd name="connsiteX6" fmla="*/ 3920188 w 4116110"/>
              <a:gd name="connsiteY6" fmla="*/ 934145 h 1352508"/>
              <a:gd name="connsiteX7" fmla="*/ 2300495 w 4116110"/>
              <a:gd name="connsiteY7" fmla="*/ 984951 h 1352508"/>
              <a:gd name="connsiteX8" fmla="*/ 1898844 w 4116110"/>
              <a:gd name="connsiteY8" fmla="*/ 1019136 h 1352508"/>
              <a:gd name="connsiteX9" fmla="*/ 1608288 w 4116110"/>
              <a:gd name="connsiteY9" fmla="*/ 1352422 h 1352508"/>
              <a:gd name="connsiteX0" fmla="*/ 1614104 w 4121926"/>
              <a:gd name="connsiteY0" fmla="*/ 1351064 h 1351150"/>
              <a:gd name="connsiteX1" fmla="*/ 1511554 w 4121926"/>
              <a:gd name="connsiteY1" fmla="*/ 983594 h 1351150"/>
              <a:gd name="connsiteX2" fmla="*/ 280836 w 4121926"/>
              <a:gd name="connsiteY2" fmla="*/ 948477 h 1351150"/>
              <a:gd name="connsiteX3" fmla="*/ 21369 w 4121926"/>
              <a:gd name="connsiteY3" fmla="*/ 322918 h 1351150"/>
              <a:gd name="connsiteX4" fmla="*/ 503149 w 4121926"/>
              <a:gd name="connsiteY4" fmla="*/ 60648 h 1351150"/>
              <a:gd name="connsiteX5" fmla="*/ 3898408 w 4121926"/>
              <a:gd name="connsiteY5" fmla="*/ 76554 h 1351150"/>
              <a:gd name="connsiteX6" fmla="*/ 3926004 w 4121926"/>
              <a:gd name="connsiteY6" fmla="*/ 932787 h 1351150"/>
              <a:gd name="connsiteX7" fmla="*/ 2306311 w 4121926"/>
              <a:gd name="connsiteY7" fmla="*/ 983593 h 1351150"/>
              <a:gd name="connsiteX8" fmla="*/ 1904660 w 4121926"/>
              <a:gd name="connsiteY8" fmla="*/ 1017778 h 1351150"/>
              <a:gd name="connsiteX9" fmla="*/ 1614104 w 4121926"/>
              <a:gd name="connsiteY9" fmla="*/ 1351064 h 1351150"/>
              <a:gd name="connsiteX0" fmla="*/ 1596785 w 4104607"/>
              <a:gd name="connsiteY0" fmla="*/ 1350173 h 1350259"/>
              <a:gd name="connsiteX1" fmla="*/ 1494235 w 4104607"/>
              <a:gd name="connsiteY1" fmla="*/ 982703 h 1350259"/>
              <a:gd name="connsiteX2" fmla="*/ 263517 w 4104607"/>
              <a:gd name="connsiteY2" fmla="*/ 947586 h 1350259"/>
              <a:gd name="connsiteX3" fmla="*/ 23674 w 4104607"/>
              <a:gd name="connsiteY3" fmla="*/ 304468 h 1350259"/>
              <a:gd name="connsiteX4" fmla="*/ 485830 w 4104607"/>
              <a:gd name="connsiteY4" fmla="*/ 59757 h 1350259"/>
              <a:gd name="connsiteX5" fmla="*/ 3881089 w 4104607"/>
              <a:gd name="connsiteY5" fmla="*/ 75663 h 1350259"/>
              <a:gd name="connsiteX6" fmla="*/ 3908685 w 4104607"/>
              <a:gd name="connsiteY6" fmla="*/ 931896 h 1350259"/>
              <a:gd name="connsiteX7" fmla="*/ 2288992 w 4104607"/>
              <a:gd name="connsiteY7" fmla="*/ 982702 h 1350259"/>
              <a:gd name="connsiteX8" fmla="*/ 1887341 w 4104607"/>
              <a:gd name="connsiteY8" fmla="*/ 1016887 h 1350259"/>
              <a:gd name="connsiteX9" fmla="*/ 1596785 w 4104607"/>
              <a:gd name="connsiteY9" fmla="*/ 1350173 h 1350259"/>
              <a:gd name="connsiteX0" fmla="*/ 1616284 w 4124106"/>
              <a:gd name="connsiteY0" fmla="*/ 1350173 h 1350259"/>
              <a:gd name="connsiteX1" fmla="*/ 1513734 w 4124106"/>
              <a:gd name="connsiteY1" fmla="*/ 982703 h 1350259"/>
              <a:gd name="connsiteX2" fmla="*/ 283016 w 4124106"/>
              <a:gd name="connsiteY2" fmla="*/ 947586 h 1350259"/>
              <a:gd name="connsiteX3" fmla="*/ 43173 w 4124106"/>
              <a:gd name="connsiteY3" fmla="*/ 304468 h 1350259"/>
              <a:gd name="connsiteX4" fmla="*/ 505329 w 4124106"/>
              <a:gd name="connsiteY4" fmla="*/ 59757 h 1350259"/>
              <a:gd name="connsiteX5" fmla="*/ 3900588 w 4124106"/>
              <a:gd name="connsiteY5" fmla="*/ 75663 h 1350259"/>
              <a:gd name="connsiteX6" fmla="*/ 3928184 w 4124106"/>
              <a:gd name="connsiteY6" fmla="*/ 931896 h 1350259"/>
              <a:gd name="connsiteX7" fmla="*/ 2308491 w 4124106"/>
              <a:gd name="connsiteY7" fmla="*/ 982702 h 1350259"/>
              <a:gd name="connsiteX8" fmla="*/ 1906840 w 4124106"/>
              <a:gd name="connsiteY8" fmla="*/ 1016887 h 1350259"/>
              <a:gd name="connsiteX9" fmla="*/ 1616284 w 4124106"/>
              <a:gd name="connsiteY9" fmla="*/ 1350173 h 1350259"/>
              <a:gd name="connsiteX0" fmla="*/ 1591709 w 4099531"/>
              <a:gd name="connsiteY0" fmla="*/ 1350173 h 1350259"/>
              <a:gd name="connsiteX1" fmla="*/ 1489159 w 4099531"/>
              <a:gd name="connsiteY1" fmla="*/ 982703 h 1350259"/>
              <a:gd name="connsiteX2" fmla="*/ 258441 w 4099531"/>
              <a:gd name="connsiteY2" fmla="*/ 947586 h 1350259"/>
              <a:gd name="connsiteX3" fmla="*/ 18598 w 4099531"/>
              <a:gd name="connsiteY3" fmla="*/ 304468 h 1350259"/>
              <a:gd name="connsiteX4" fmla="*/ 480754 w 4099531"/>
              <a:gd name="connsiteY4" fmla="*/ 59757 h 1350259"/>
              <a:gd name="connsiteX5" fmla="*/ 3876013 w 4099531"/>
              <a:gd name="connsiteY5" fmla="*/ 75663 h 1350259"/>
              <a:gd name="connsiteX6" fmla="*/ 3903609 w 4099531"/>
              <a:gd name="connsiteY6" fmla="*/ 931896 h 1350259"/>
              <a:gd name="connsiteX7" fmla="*/ 2283916 w 4099531"/>
              <a:gd name="connsiteY7" fmla="*/ 982702 h 1350259"/>
              <a:gd name="connsiteX8" fmla="*/ 1882265 w 4099531"/>
              <a:gd name="connsiteY8" fmla="*/ 1016887 h 1350259"/>
              <a:gd name="connsiteX9" fmla="*/ 1591709 w 4099531"/>
              <a:gd name="connsiteY9" fmla="*/ 1350173 h 1350259"/>
              <a:gd name="connsiteX0" fmla="*/ 1591351 w 4099173"/>
              <a:gd name="connsiteY0" fmla="*/ 1350173 h 1350259"/>
              <a:gd name="connsiteX1" fmla="*/ 1488801 w 4099173"/>
              <a:gd name="connsiteY1" fmla="*/ 982703 h 1350259"/>
              <a:gd name="connsiteX2" fmla="*/ 258083 w 4099173"/>
              <a:gd name="connsiteY2" fmla="*/ 947586 h 1350259"/>
              <a:gd name="connsiteX3" fmla="*/ 18240 w 4099173"/>
              <a:gd name="connsiteY3" fmla="*/ 304468 h 1350259"/>
              <a:gd name="connsiteX4" fmla="*/ 480396 w 4099173"/>
              <a:gd name="connsiteY4" fmla="*/ 59757 h 1350259"/>
              <a:gd name="connsiteX5" fmla="*/ 3875655 w 4099173"/>
              <a:gd name="connsiteY5" fmla="*/ 75663 h 1350259"/>
              <a:gd name="connsiteX6" fmla="*/ 3903251 w 4099173"/>
              <a:gd name="connsiteY6" fmla="*/ 931896 h 1350259"/>
              <a:gd name="connsiteX7" fmla="*/ 2283558 w 4099173"/>
              <a:gd name="connsiteY7" fmla="*/ 982702 h 1350259"/>
              <a:gd name="connsiteX8" fmla="*/ 1881907 w 4099173"/>
              <a:gd name="connsiteY8" fmla="*/ 1016887 h 1350259"/>
              <a:gd name="connsiteX9" fmla="*/ 1591351 w 4099173"/>
              <a:gd name="connsiteY9" fmla="*/ 1350173 h 1350259"/>
              <a:gd name="connsiteX0" fmla="*/ 1588818 w 4096640"/>
              <a:gd name="connsiteY0" fmla="*/ 1350173 h 1350259"/>
              <a:gd name="connsiteX1" fmla="*/ 1486268 w 4096640"/>
              <a:gd name="connsiteY1" fmla="*/ 982703 h 1350259"/>
              <a:gd name="connsiteX2" fmla="*/ 255550 w 4096640"/>
              <a:gd name="connsiteY2" fmla="*/ 947586 h 1350259"/>
              <a:gd name="connsiteX3" fmla="*/ 15707 w 4096640"/>
              <a:gd name="connsiteY3" fmla="*/ 304468 h 1350259"/>
              <a:gd name="connsiteX4" fmla="*/ 477863 w 4096640"/>
              <a:gd name="connsiteY4" fmla="*/ 59757 h 1350259"/>
              <a:gd name="connsiteX5" fmla="*/ 3873122 w 4096640"/>
              <a:gd name="connsiteY5" fmla="*/ 75663 h 1350259"/>
              <a:gd name="connsiteX6" fmla="*/ 3900718 w 4096640"/>
              <a:gd name="connsiteY6" fmla="*/ 931896 h 1350259"/>
              <a:gd name="connsiteX7" fmla="*/ 2281025 w 4096640"/>
              <a:gd name="connsiteY7" fmla="*/ 982702 h 1350259"/>
              <a:gd name="connsiteX8" fmla="*/ 1879374 w 4096640"/>
              <a:gd name="connsiteY8" fmla="*/ 1016887 h 1350259"/>
              <a:gd name="connsiteX9" fmla="*/ 1588818 w 4096640"/>
              <a:gd name="connsiteY9" fmla="*/ 1350173 h 1350259"/>
              <a:gd name="connsiteX0" fmla="*/ 1598663 w 4106485"/>
              <a:gd name="connsiteY0" fmla="*/ 1353341 h 1353427"/>
              <a:gd name="connsiteX1" fmla="*/ 1496113 w 4106485"/>
              <a:gd name="connsiteY1" fmla="*/ 985871 h 1353427"/>
              <a:gd name="connsiteX2" fmla="*/ 265395 w 4106485"/>
              <a:gd name="connsiteY2" fmla="*/ 950754 h 1353427"/>
              <a:gd name="connsiteX3" fmla="*/ 12469 w 4106485"/>
              <a:gd name="connsiteY3" fmla="*/ 369091 h 1353427"/>
              <a:gd name="connsiteX4" fmla="*/ 487708 w 4106485"/>
              <a:gd name="connsiteY4" fmla="*/ 62925 h 1353427"/>
              <a:gd name="connsiteX5" fmla="*/ 3882967 w 4106485"/>
              <a:gd name="connsiteY5" fmla="*/ 78831 h 1353427"/>
              <a:gd name="connsiteX6" fmla="*/ 3910563 w 4106485"/>
              <a:gd name="connsiteY6" fmla="*/ 935064 h 1353427"/>
              <a:gd name="connsiteX7" fmla="*/ 2290870 w 4106485"/>
              <a:gd name="connsiteY7" fmla="*/ 985870 h 1353427"/>
              <a:gd name="connsiteX8" fmla="*/ 1889219 w 4106485"/>
              <a:gd name="connsiteY8" fmla="*/ 1020055 h 1353427"/>
              <a:gd name="connsiteX9" fmla="*/ 1598663 w 4106485"/>
              <a:gd name="connsiteY9" fmla="*/ 1353341 h 1353427"/>
              <a:gd name="connsiteX0" fmla="*/ 1608773 w 4116595"/>
              <a:gd name="connsiteY0" fmla="*/ 1357613 h 1357699"/>
              <a:gd name="connsiteX1" fmla="*/ 1506223 w 4116595"/>
              <a:gd name="connsiteY1" fmla="*/ 990143 h 1357699"/>
              <a:gd name="connsiteX2" fmla="*/ 275505 w 4116595"/>
              <a:gd name="connsiteY2" fmla="*/ 955026 h 1357699"/>
              <a:gd name="connsiteX3" fmla="*/ 9496 w 4116595"/>
              <a:gd name="connsiteY3" fmla="*/ 452377 h 1357699"/>
              <a:gd name="connsiteX4" fmla="*/ 497818 w 4116595"/>
              <a:gd name="connsiteY4" fmla="*/ 67197 h 1357699"/>
              <a:gd name="connsiteX5" fmla="*/ 3893077 w 4116595"/>
              <a:gd name="connsiteY5" fmla="*/ 83103 h 1357699"/>
              <a:gd name="connsiteX6" fmla="*/ 3920673 w 4116595"/>
              <a:gd name="connsiteY6" fmla="*/ 939336 h 1357699"/>
              <a:gd name="connsiteX7" fmla="*/ 2300980 w 4116595"/>
              <a:gd name="connsiteY7" fmla="*/ 990142 h 1357699"/>
              <a:gd name="connsiteX8" fmla="*/ 1899329 w 4116595"/>
              <a:gd name="connsiteY8" fmla="*/ 1024327 h 1357699"/>
              <a:gd name="connsiteX9" fmla="*/ 1608773 w 4116595"/>
              <a:gd name="connsiteY9" fmla="*/ 1357613 h 1357699"/>
              <a:gd name="connsiteX0" fmla="*/ 1624449 w 4132271"/>
              <a:gd name="connsiteY0" fmla="*/ 1357129 h 1357215"/>
              <a:gd name="connsiteX1" fmla="*/ 1521899 w 4132271"/>
              <a:gd name="connsiteY1" fmla="*/ 989659 h 1357215"/>
              <a:gd name="connsiteX2" fmla="*/ 291181 w 4132271"/>
              <a:gd name="connsiteY2" fmla="*/ 954542 h 1357215"/>
              <a:gd name="connsiteX3" fmla="*/ 5547 w 4132271"/>
              <a:gd name="connsiteY3" fmla="*/ 443114 h 1357215"/>
              <a:gd name="connsiteX4" fmla="*/ 513494 w 4132271"/>
              <a:gd name="connsiteY4" fmla="*/ 66713 h 1357215"/>
              <a:gd name="connsiteX5" fmla="*/ 3908753 w 4132271"/>
              <a:gd name="connsiteY5" fmla="*/ 82619 h 1357215"/>
              <a:gd name="connsiteX6" fmla="*/ 3936349 w 4132271"/>
              <a:gd name="connsiteY6" fmla="*/ 938852 h 1357215"/>
              <a:gd name="connsiteX7" fmla="*/ 2316656 w 4132271"/>
              <a:gd name="connsiteY7" fmla="*/ 989658 h 1357215"/>
              <a:gd name="connsiteX8" fmla="*/ 1915005 w 4132271"/>
              <a:gd name="connsiteY8" fmla="*/ 1023843 h 1357215"/>
              <a:gd name="connsiteX9" fmla="*/ 1624449 w 4132271"/>
              <a:gd name="connsiteY9" fmla="*/ 1357129 h 1357215"/>
              <a:gd name="connsiteX0" fmla="*/ 1637298 w 4145120"/>
              <a:gd name="connsiteY0" fmla="*/ 1357129 h 1357215"/>
              <a:gd name="connsiteX1" fmla="*/ 1534748 w 4145120"/>
              <a:gd name="connsiteY1" fmla="*/ 989659 h 1357215"/>
              <a:gd name="connsiteX2" fmla="*/ 251698 w 4145120"/>
              <a:gd name="connsiteY2" fmla="*/ 919425 h 1357215"/>
              <a:gd name="connsiteX3" fmla="*/ 18396 w 4145120"/>
              <a:gd name="connsiteY3" fmla="*/ 443114 h 1357215"/>
              <a:gd name="connsiteX4" fmla="*/ 526343 w 4145120"/>
              <a:gd name="connsiteY4" fmla="*/ 66713 h 1357215"/>
              <a:gd name="connsiteX5" fmla="*/ 3921602 w 4145120"/>
              <a:gd name="connsiteY5" fmla="*/ 82619 h 1357215"/>
              <a:gd name="connsiteX6" fmla="*/ 3949198 w 4145120"/>
              <a:gd name="connsiteY6" fmla="*/ 938852 h 1357215"/>
              <a:gd name="connsiteX7" fmla="*/ 2329505 w 4145120"/>
              <a:gd name="connsiteY7" fmla="*/ 989658 h 1357215"/>
              <a:gd name="connsiteX8" fmla="*/ 1927854 w 4145120"/>
              <a:gd name="connsiteY8" fmla="*/ 1023843 h 1357215"/>
              <a:gd name="connsiteX9" fmla="*/ 1637298 w 4145120"/>
              <a:gd name="connsiteY9" fmla="*/ 1357129 h 1357215"/>
              <a:gd name="connsiteX0" fmla="*/ 1626601 w 4134423"/>
              <a:gd name="connsiteY0" fmla="*/ 1357129 h 1357215"/>
              <a:gd name="connsiteX1" fmla="*/ 1524051 w 4134423"/>
              <a:gd name="connsiteY1" fmla="*/ 989659 h 1357215"/>
              <a:gd name="connsiteX2" fmla="*/ 306416 w 4134423"/>
              <a:gd name="connsiteY2" fmla="*/ 893087 h 1357215"/>
              <a:gd name="connsiteX3" fmla="*/ 7699 w 4134423"/>
              <a:gd name="connsiteY3" fmla="*/ 443114 h 1357215"/>
              <a:gd name="connsiteX4" fmla="*/ 515646 w 4134423"/>
              <a:gd name="connsiteY4" fmla="*/ 66713 h 1357215"/>
              <a:gd name="connsiteX5" fmla="*/ 3910905 w 4134423"/>
              <a:gd name="connsiteY5" fmla="*/ 82619 h 1357215"/>
              <a:gd name="connsiteX6" fmla="*/ 3938501 w 4134423"/>
              <a:gd name="connsiteY6" fmla="*/ 938852 h 1357215"/>
              <a:gd name="connsiteX7" fmla="*/ 2318808 w 4134423"/>
              <a:gd name="connsiteY7" fmla="*/ 989658 h 1357215"/>
              <a:gd name="connsiteX8" fmla="*/ 1917157 w 4134423"/>
              <a:gd name="connsiteY8" fmla="*/ 1023843 h 1357215"/>
              <a:gd name="connsiteX9" fmla="*/ 1626601 w 4134423"/>
              <a:gd name="connsiteY9" fmla="*/ 1357129 h 1357215"/>
              <a:gd name="connsiteX0" fmla="*/ 1624668 w 4132490"/>
              <a:gd name="connsiteY0" fmla="*/ 1357129 h 1357215"/>
              <a:gd name="connsiteX1" fmla="*/ 1522118 w 4132490"/>
              <a:gd name="connsiteY1" fmla="*/ 989659 h 1357215"/>
              <a:gd name="connsiteX2" fmla="*/ 324107 w 4132490"/>
              <a:gd name="connsiteY2" fmla="*/ 928204 h 1357215"/>
              <a:gd name="connsiteX3" fmla="*/ 5766 w 4132490"/>
              <a:gd name="connsiteY3" fmla="*/ 443114 h 1357215"/>
              <a:gd name="connsiteX4" fmla="*/ 513713 w 4132490"/>
              <a:gd name="connsiteY4" fmla="*/ 66713 h 1357215"/>
              <a:gd name="connsiteX5" fmla="*/ 3908972 w 4132490"/>
              <a:gd name="connsiteY5" fmla="*/ 82619 h 1357215"/>
              <a:gd name="connsiteX6" fmla="*/ 3936568 w 4132490"/>
              <a:gd name="connsiteY6" fmla="*/ 938852 h 1357215"/>
              <a:gd name="connsiteX7" fmla="*/ 2316875 w 4132490"/>
              <a:gd name="connsiteY7" fmla="*/ 989658 h 1357215"/>
              <a:gd name="connsiteX8" fmla="*/ 1915224 w 4132490"/>
              <a:gd name="connsiteY8" fmla="*/ 1023843 h 1357215"/>
              <a:gd name="connsiteX9" fmla="*/ 1624668 w 4132490"/>
              <a:gd name="connsiteY9" fmla="*/ 1357129 h 1357215"/>
              <a:gd name="connsiteX0" fmla="*/ 1624668 w 4132490"/>
              <a:gd name="connsiteY0" fmla="*/ 1357129 h 1357215"/>
              <a:gd name="connsiteX1" fmla="*/ 1522118 w 4132490"/>
              <a:gd name="connsiteY1" fmla="*/ 989659 h 1357215"/>
              <a:gd name="connsiteX2" fmla="*/ 324107 w 4132490"/>
              <a:gd name="connsiteY2" fmla="*/ 928204 h 1357215"/>
              <a:gd name="connsiteX3" fmla="*/ 5766 w 4132490"/>
              <a:gd name="connsiteY3" fmla="*/ 443114 h 1357215"/>
              <a:gd name="connsiteX4" fmla="*/ 513713 w 4132490"/>
              <a:gd name="connsiteY4" fmla="*/ 66713 h 1357215"/>
              <a:gd name="connsiteX5" fmla="*/ 3908972 w 4132490"/>
              <a:gd name="connsiteY5" fmla="*/ 82619 h 1357215"/>
              <a:gd name="connsiteX6" fmla="*/ 3936568 w 4132490"/>
              <a:gd name="connsiteY6" fmla="*/ 938852 h 1357215"/>
              <a:gd name="connsiteX7" fmla="*/ 2316875 w 4132490"/>
              <a:gd name="connsiteY7" fmla="*/ 989658 h 1357215"/>
              <a:gd name="connsiteX8" fmla="*/ 1915224 w 4132490"/>
              <a:gd name="connsiteY8" fmla="*/ 1023843 h 1357215"/>
              <a:gd name="connsiteX9" fmla="*/ 1624668 w 4132490"/>
              <a:gd name="connsiteY9" fmla="*/ 1357129 h 1357215"/>
              <a:gd name="connsiteX0" fmla="*/ 1624668 w 4132490"/>
              <a:gd name="connsiteY0" fmla="*/ 1357129 h 1357215"/>
              <a:gd name="connsiteX1" fmla="*/ 1522118 w 4132490"/>
              <a:gd name="connsiteY1" fmla="*/ 989659 h 1357215"/>
              <a:gd name="connsiteX2" fmla="*/ 324107 w 4132490"/>
              <a:gd name="connsiteY2" fmla="*/ 928204 h 1357215"/>
              <a:gd name="connsiteX3" fmla="*/ 5766 w 4132490"/>
              <a:gd name="connsiteY3" fmla="*/ 443114 h 1357215"/>
              <a:gd name="connsiteX4" fmla="*/ 513713 w 4132490"/>
              <a:gd name="connsiteY4" fmla="*/ 66713 h 1357215"/>
              <a:gd name="connsiteX5" fmla="*/ 3908972 w 4132490"/>
              <a:gd name="connsiteY5" fmla="*/ 82619 h 1357215"/>
              <a:gd name="connsiteX6" fmla="*/ 3936568 w 4132490"/>
              <a:gd name="connsiteY6" fmla="*/ 938852 h 1357215"/>
              <a:gd name="connsiteX7" fmla="*/ 2316875 w 4132490"/>
              <a:gd name="connsiteY7" fmla="*/ 989658 h 1357215"/>
              <a:gd name="connsiteX8" fmla="*/ 1915224 w 4132490"/>
              <a:gd name="connsiteY8" fmla="*/ 1023843 h 1357215"/>
              <a:gd name="connsiteX9" fmla="*/ 1624668 w 4132490"/>
              <a:gd name="connsiteY9" fmla="*/ 1357129 h 1357215"/>
              <a:gd name="connsiteX0" fmla="*/ 1593306 w 4101128"/>
              <a:gd name="connsiteY0" fmla="*/ 1357613 h 1357699"/>
              <a:gd name="connsiteX1" fmla="*/ 1490756 w 4101128"/>
              <a:gd name="connsiteY1" fmla="*/ 990143 h 1357699"/>
              <a:gd name="connsiteX2" fmla="*/ 292745 w 4101128"/>
              <a:gd name="connsiteY2" fmla="*/ 928688 h 1357699"/>
              <a:gd name="connsiteX3" fmla="*/ 7112 w 4101128"/>
              <a:gd name="connsiteY3" fmla="*/ 452377 h 1357699"/>
              <a:gd name="connsiteX4" fmla="*/ 482351 w 4101128"/>
              <a:gd name="connsiteY4" fmla="*/ 67197 h 1357699"/>
              <a:gd name="connsiteX5" fmla="*/ 3877610 w 4101128"/>
              <a:gd name="connsiteY5" fmla="*/ 83103 h 1357699"/>
              <a:gd name="connsiteX6" fmla="*/ 3905206 w 4101128"/>
              <a:gd name="connsiteY6" fmla="*/ 939336 h 1357699"/>
              <a:gd name="connsiteX7" fmla="*/ 2285513 w 4101128"/>
              <a:gd name="connsiteY7" fmla="*/ 990142 h 1357699"/>
              <a:gd name="connsiteX8" fmla="*/ 1883862 w 4101128"/>
              <a:gd name="connsiteY8" fmla="*/ 1024327 h 1357699"/>
              <a:gd name="connsiteX9" fmla="*/ 1593306 w 4101128"/>
              <a:gd name="connsiteY9" fmla="*/ 1357613 h 1357699"/>
              <a:gd name="connsiteX0" fmla="*/ 1612062 w 4119884"/>
              <a:gd name="connsiteY0" fmla="*/ 1357129 h 1357215"/>
              <a:gd name="connsiteX1" fmla="*/ 1509512 w 4119884"/>
              <a:gd name="connsiteY1" fmla="*/ 989659 h 1357215"/>
              <a:gd name="connsiteX2" fmla="*/ 311501 w 4119884"/>
              <a:gd name="connsiteY2" fmla="*/ 928204 h 1357215"/>
              <a:gd name="connsiteX3" fmla="*/ 6244 w 4119884"/>
              <a:gd name="connsiteY3" fmla="*/ 443114 h 1357215"/>
              <a:gd name="connsiteX4" fmla="*/ 501107 w 4119884"/>
              <a:gd name="connsiteY4" fmla="*/ 66713 h 1357215"/>
              <a:gd name="connsiteX5" fmla="*/ 3896366 w 4119884"/>
              <a:gd name="connsiteY5" fmla="*/ 82619 h 1357215"/>
              <a:gd name="connsiteX6" fmla="*/ 3923962 w 4119884"/>
              <a:gd name="connsiteY6" fmla="*/ 938852 h 1357215"/>
              <a:gd name="connsiteX7" fmla="*/ 2304269 w 4119884"/>
              <a:gd name="connsiteY7" fmla="*/ 989658 h 1357215"/>
              <a:gd name="connsiteX8" fmla="*/ 1902618 w 4119884"/>
              <a:gd name="connsiteY8" fmla="*/ 1023843 h 1357215"/>
              <a:gd name="connsiteX9" fmla="*/ 1612062 w 4119884"/>
              <a:gd name="connsiteY9" fmla="*/ 1357129 h 1357215"/>
              <a:gd name="connsiteX0" fmla="*/ 1612062 w 4119884"/>
              <a:gd name="connsiteY0" fmla="*/ 1357129 h 1357215"/>
              <a:gd name="connsiteX1" fmla="*/ 1509512 w 4119884"/>
              <a:gd name="connsiteY1" fmla="*/ 989659 h 1357215"/>
              <a:gd name="connsiteX2" fmla="*/ 311501 w 4119884"/>
              <a:gd name="connsiteY2" fmla="*/ 928204 h 1357215"/>
              <a:gd name="connsiteX3" fmla="*/ 6244 w 4119884"/>
              <a:gd name="connsiteY3" fmla="*/ 443114 h 1357215"/>
              <a:gd name="connsiteX4" fmla="*/ 501107 w 4119884"/>
              <a:gd name="connsiteY4" fmla="*/ 66713 h 1357215"/>
              <a:gd name="connsiteX5" fmla="*/ 3896366 w 4119884"/>
              <a:gd name="connsiteY5" fmla="*/ 82619 h 1357215"/>
              <a:gd name="connsiteX6" fmla="*/ 3923962 w 4119884"/>
              <a:gd name="connsiteY6" fmla="*/ 938852 h 1357215"/>
              <a:gd name="connsiteX7" fmla="*/ 2304269 w 4119884"/>
              <a:gd name="connsiteY7" fmla="*/ 989658 h 1357215"/>
              <a:gd name="connsiteX8" fmla="*/ 1902618 w 4119884"/>
              <a:gd name="connsiteY8" fmla="*/ 1023843 h 1357215"/>
              <a:gd name="connsiteX9" fmla="*/ 1612062 w 4119884"/>
              <a:gd name="connsiteY9" fmla="*/ 1357129 h 1357215"/>
              <a:gd name="connsiteX0" fmla="*/ 1612062 w 4119884"/>
              <a:gd name="connsiteY0" fmla="*/ 1363111 h 1363197"/>
              <a:gd name="connsiteX1" fmla="*/ 1509512 w 4119884"/>
              <a:gd name="connsiteY1" fmla="*/ 995641 h 1363197"/>
              <a:gd name="connsiteX2" fmla="*/ 311501 w 4119884"/>
              <a:gd name="connsiteY2" fmla="*/ 934186 h 1363197"/>
              <a:gd name="connsiteX3" fmla="*/ 6244 w 4119884"/>
              <a:gd name="connsiteY3" fmla="*/ 449096 h 1363197"/>
              <a:gd name="connsiteX4" fmla="*/ 501107 w 4119884"/>
              <a:gd name="connsiteY4" fmla="*/ 72695 h 1363197"/>
              <a:gd name="connsiteX5" fmla="*/ 3896366 w 4119884"/>
              <a:gd name="connsiteY5" fmla="*/ 88601 h 1363197"/>
              <a:gd name="connsiteX6" fmla="*/ 3923962 w 4119884"/>
              <a:gd name="connsiteY6" fmla="*/ 944834 h 1363197"/>
              <a:gd name="connsiteX7" fmla="*/ 2304269 w 4119884"/>
              <a:gd name="connsiteY7" fmla="*/ 995640 h 1363197"/>
              <a:gd name="connsiteX8" fmla="*/ 1902618 w 4119884"/>
              <a:gd name="connsiteY8" fmla="*/ 1029825 h 1363197"/>
              <a:gd name="connsiteX9" fmla="*/ 1612062 w 4119884"/>
              <a:gd name="connsiteY9" fmla="*/ 1363111 h 1363197"/>
              <a:gd name="connsiteX0" fmla="*/ 1612062 w 4119884"/>
              <a:gd name="connsiteY0" fmla="*/ 1348857 h 1348943"/>
              <a:gd name="connsiteX1" fmla="*/ 1509512 w 4119884"/>
              <a:gd name="connsiteY1" fmla="*/ 981387 h 1348943"/>
              <a:gd name="connsiteX2" fmla="*/ 311501 w 4119884"/>
              <a:gd name="connsiteY2" fmla="*/ 919932 h 1348943"/>
              <a:gd name="connsiteX3" fmla="*/ 6244 w 4119884"/>
              <a:gd name="connsiteY3" fmla="*/ 434842 h 1348943"/>
              <a:gd name="connsiteX4" fmla="*/ 501107 w 4119884"/>
              <a:gd name="connsiteY4" fmla="*/ 58441 h 1348943"/>
              <a:gd name="connsiteX5" fmla="*/ 3896366 w 4119884"/>
              <a:gd name="connsiteY5" fmla="*/ 74347 h 1348943"/>
              <a:gd name="connsiteX6" fmla="*/ 3923962 w 4119884"/>
              <a:gd name="connsiteY6" fmla="*/ 930580 h 1348943"/>
              <a:gd name="connsiteX7" fmla="*/ 2304269 w 4119884"/>
              <a:gd name="connsiteY7" fmla="*/ 981386 h 1348943"/>
              <a:gd name="connsiteX8" fmla="*/ 1902618 w 4119884"/>
              <a:gd name="connsiteY8" fmla="*/ 1015571 h 1348943"/>
              <a:gd name="connsiteX9" fmla="*/ 1612062 w 4119884"/>
              <a:gd name="connsiteY9" fmla="*/ 1348857 h 1348943"/>
              <a:gd name="connsiteX0" fmla="*/ 1612062 w 4119884"/>
              <a:gd name="connsiteY0" fmla="*/ 1360077 h 1360163"/>
              <a:gd name="connsiteX1" fmla="*/ 1509512 w 4119884"/>
              <a:gd name="connsiteY1" fmla="*/ 992607 h 1360163"/>
              <a:gd name="connsiteX2" fmla="*/ 311501 w 4119884"/>
              <a:gd name="connsiteY2" fmla="*/ 931152 h 1360163"/>
              <a:gd name="connsiteX3" fmla="*/ 6244 w 4119884"/>
              <a:gd name="connsiteY3" fmla="*/ 446062 h 1360163"/>
              <a:gd name="connsiteX4" fmla="*/ 501107 w 4119884"/>
              <a:gd name="connsiteY4" fmla="*/ 69661 h 1360163"/>
              <a:gd name="connsiteX5" fmla="*/ 3896366 w 4119884"/>
              <a:gd name="connsiteY5" fmla="*/ 85567 h 1360163"/>
              <a:gd name="connsiteX6" fmla="*/ 3923962 w 4119884"/>
              <a:gd name="connsiteY6" fmla="*/ 941800 h 1360163"/>
              <a:gd name="connsiteX7" fmla="*/ 2304269 w 4119884"/>
              <a:gd name="connsiteY7" fmla="*/ 992606 h 1360163"/>
              <a:gd name="connsiteX8" fmla="*/ 1902618 w 4119884"/>
              <a:gd name="connsiteY8" fmla="*/ 1026791 h 1360163"/>
              <a:gd name="connsiteX9" fmla="*/ 1612062 w 4119884"/>
              <a:gd name="connsiteY9" fmla="*/ 1360077 h 1360163"/>
              <a:gd name="connsiteX0" fmla="*/ 1612062 w 4140310"/>
              <a:gd name="connsiteY0" fmla="*/ 1324053 h 1324139"/>
              <a:gd name="connsiteX1" fmla="*/ 1509512 w 4140310"/>
              <a:gd name="connsiteY1" fmla="*/ 956583 h 1324139"/>
              <a:gd name="connsiteX2" fmla="*/ 311501 w 4140310"/>
              <a:gd name="connsiteY2" fmla="*/ 895128 h 1324139"/>
              <a:gd name="connsiteX3" fmla="*/ 6244 w 4140310"/>
              <a:gd name="connsiteY3" fmla="*/ 410038 h 1324139"/>
              <a:gd name="connsiteX4" fmla="*/ 501107 w 4140310"/>
              <a:gd name="connsiteY4" fmla="*/ 33637 h 1324139"/>
              <a:gd name="connsiteX5" fmla="*/ 3896366 w 4140310"/>
              <a:gd name="connsiteY5" fmla="*/ 110999 h 1324139"/>
              <a:gd name="connsiteX6" fmla="*/ 3923962 w 4140310"/>
              <a:gd name="connsiteY6" fmla="*/ 905776 h 1324139"/>
              <a:gd name="connsiteX7" fmla="*/ 2304269 w 4140310"/>
              <a:gd name="connsiteY7" fmla="*/ 956582 h 1324139"/>
              <a:gd name="connsiteX8" fmla="*/ 1902618 w 4140310"/>
              <a:gd name="connsiteY8" fmla="*/ 990767 h 1324139"/>
              <a:gd name="connsiteX9" fmla="*/ 1612062 w 4140310"/>
              <a:gd name="connsiteY9" fmla="*/ 1324053 h 1324139"/>
              <a:gd name="connsiteX0" fmla="*/ 1612062 w 4140310"/>
              <a:gd name="connsiteY0" fmla="*/ 1324053 h 1324139"/>
              <a:gd name="connsiteX1" fmla="*/ 1509512 w 4140310"/>
              <a:gd name="connsiteY1" fmla="*/ 956583 h 1324139"/>
              <a:gd name="connsiteX2" fmla="*/ 311501 w 4140310"/>
              <a:gd name="connsiteY2" fmla="*/ 895128 h 1324139"/>
              <a:gd name="connsiteX3" fmla="*/ 6244 w 4140310"/>
              <a:gd name="connsiteY3" fmla="*/ 410038 h 1324139"/>
              <a:gd name="connsiteX4" fmla="*/ 501107 w 4140310"/>
              <a:gd name="connsiteY4" fmla="*/ 33637 h 1324139"/>
              <a:gd name="connsiteX5" fmla="*/ 3896366 w 4140310"/>
              <a:gd name="connsiteY5" fmla="*/ 110999 h 1324139"/>
              <a:gd name="connsiteX6" fmla="*/ 3923962 w 4140310"/>
              <a:gd name="connsiteY6" fmla="*/ 905776 h 1324139"/>
              <a:gd name="connsiteX7" fmla="*/ 2304269 w 4140310"/>
              <a:gd name="connsiteY7" fmla="*/ 956582 h 1324139"/>
              <a:gd name="connsiteX8" fmla="*/ 1902618 w 4140310"/>
              <a:gd name="connsiteY8" fmla="*/ 990767 h 1324139"/>
              <a:gd name="connsiteX9" fmla="*/ 1612062 w 4140310"/>
              <a:gd name="connsiteY9" fmla="*/ 1324053 h 1324139"/>
              <a:gd name="connsiteX0" fmla="*/ 1593305 w 4121553"/>
              <a:gd name="connsiteY0" fmla="*/ 1334199 h 1334285"/>
              <a:gd name="connsiteX1" fmla="*/ 1490755 w 4121553"/>
              <a:gd name="connsiteY1" fmla="*/ 966729 h 1334285"/>
              <a:gd name="connsiteX2" fmla="*/ 292744 w 4121553"/>
              <a:gd name="connsiteY2" fmla="*/ 905274 h 1334285"/>
              <a:gd name="connsiteX3" fmla="*/ 7112 w 4121553"/>
              <a:gd name="connsiteY3" fmla="*/ 560653 h 1334285"/>
              <a:gd name="connsiteX4" fmla="*/ 482350 w 4121553"/>
              <a:gd name="connsiteY4" fmla="*/ 43783 h 1334285"/>
              <a:gd name="connsiteX5" fmla="*/ 3877609 w 4121553"/>
              <a:gd name="connsiteY5" fmla="*/ 121145 h 1334285"/>
              <a:gd name="connsiteX6" fmla="*/ 3905205 w 4121553"/>
              <a:gd name="connsiteY6" fmla="*/ 915922 h 1334285"/>
              <a:gd name="connsiteX7" fmla="*/ 2285512 w 4121553"/>
              <a:gd name="connsiteY7" fmla="*/ 966728 h 1334285"/>
              <a:gd name="connsiteX8" fmla="*/ 1883861 w 4121553"/>
              <a:gd name="connsiteY8" fmla="*/ 1000913 h 1334285"/>
              <a:gd name="connsiteX9" fmla="*/ 1593305 w 4121553"/>
              <a:gd name="connsiteY9" fmla="*/ 1334199 h 1334285"/>
              <a:gd name="connsiteX0" fmla="*/ 1606893 w 4135141"/>
              <a:gd name="connsiteY0" fmla="*/ 1334199 h 1334285"/>
              <a:gd name="connsiteX1" fmla="*/ 1504343 w 4135141"/>
              <a:gd name="connsiteY1" fmla="*/ 966729 h 1334285"/>
              <a:gd name="connsiteX2" fmla="*/ 306332 w 4135141"/>
              <a:gd name="connsiteY2" fmla="*/ 905274 h 1334285"/>
              <a:gd name="connsiteX3" fmla="*/ 20700 w 4135141"/>
              <a:gd name="connsiteY3" fmla="*/ 560653 h 1334285"/>
              <a:gd name="connsiteX4" fmla="*/ 495938 w 4135141"/>
              <a:gd name="connsiteY4" fmla="*/ 43783 h 1334285"/>
              <a:gd name="connsiteX5" fmla="*/ 3891197 w 4135141"/>
              <a:gd name="connsiteY5" fmla="*/ 121145 h 1334285"/>
              <a:gd name="connsiteX6" fmla="*/ 3918793 w 4135141"/>
              <a:gd name="connsiteY6" fmla="*/ 915922 h 1334285"/>
              <a:gd name="connsiteX7" fmla="*/ 2299100 w 4135141"/>
              <a:gd name="connsiteY7" fmla="*/ 966728 h 1334285"/>
              <a:gd name="connsiteX8" fmla="*/ 1897449 w 4135141"/>
              <a:gd name="connsiteY8" fmla="*/ 1000913 h 1334285"/>
              <a:gd name="connsiteX9" fmla="*/ 1606893 w 4135141"/>
              <a:gd name="connsiteY9" fmla="*/ 1334199 h 1334285"/>
              <a:gd name="connsiteX0" fmla="*/ 1617010 w 4145258"/>
              <a:gd name="connsiteY0" fmla="*/ 1331653 h 1331739"/>
              <a:gd name="connsiteX1" fmla="*/ 1514460 w 4145258"/>
              <a:gd name="connsiteY1" fmla="*/ 964183 h 1331739"/>
              <a:gd name="connsiteX2" fmla="*/ 316449 w 4145258"/>
              <a:gd name="connsiteY2" fmla="*/ 902728 h 1331739"/>
              <a:gd name="connsiteX3" fmla="*/ 17734 w 4145258"/>
              <a:gd name="connsiteY3" fmla="*/ 522990 h 1331739"/>
              <a:gd name="connsiteX4" fmla="*/ 506055 w 4145258"/>
              <a:gd name="connsiteY4" fmla="*/ 41237 h 1331739"/>
              <a:gd name="connsiteX5" fmla="*/ 3901314 w 4145258"/>
              <a:gd name="connsiteY5" fmla="*/ 118599 h 1331739"/>
              <a:gd name="connsiteX6" fmla="*/ 3928910 w 4145258"/>
              <a:gd name="connsiteY6" fmla="*/ 913376 h 1331739"/>
              <a:gd name="connsiteX7" fmla="*/ 2309217 w 4145258"/>
              <a:gd name="connsiteY7" fmla="*/ 964182 h 1331739"/>
              <a:gd name="connsiteX8" fmla="*/ 1907566 w 4145258"/>
              <a:gd name="connsiteY8" fmla="*/ 998367 h 1331739"/>
              <a:gd name="connsiteX9" fmla="*/ 1617010 w 4145258"/>
              <a:gd name="connsiteY9" fmla="*/ 1331653 h 1331739"/>
              <a:gd name="connsiteX0" fmla="*/ 1611197 w 4139445"/>
              <a:gd name="connsiteY0" fmla="*/ 1331653 h 1331739"/>
              <a:gd name="connsiteX1" fmla="*/ 1508647 w 4139445"/>
              <a:gd name="connsiteY1" fmla="*/ 964183 h 1331739"/>
              <a:gd name="connsiteX2" fmla="*/ 310636 w 4139445"/>
              <a:gd name="connsiteY2" fmla="*/ 902728 h 1331739"/>
              <a:gd name="connsiteX3" fmla="*/ 11921 w 4139445"/>
              <a:gd name="connsiteY3" fmla="*/ 522990 h 1331739"/>
              <a:gd name="connsiteX4" fmla="*/ 500242 w 4139445"/>
              <a:gd name="connsiteY4" fmla="*/ 41237 h 1331739"/>
              <a:gd name="connsiteX5" fmla="*/ 3895501 w 4139445"/>
              <a:gd name="connsiteY5" fmla="*/ 118599 h 1331739"/>
              <a:gd name="connsiteX6" fmla="*/ 3923097 w 4139445"/>
              <a:gd name="connsiteY6" fmla="*/ 913376 h 1331739"/>
              <a:gd name="connsiteX7" fmla="*/ 2303404 w 4139445"/>
              <a:gd name="connsiteY7" fmla="*/ 964182 h 1331739"/>
              <a:gd name="connsiteX8" fmla="*/ 1901753 w 4139445"/>
              <a:gd name="connsiteY8" fmla="*/ 998367 h 1331739"/>
              <a:gd name="connsiteX9" fmla="*/ 1611197 w 4139445"/>
              <a:gd name="connsiteY9" fmla="*/ 1331653 h 1331739"/>
              <a:gd name="connsiteX0" fmla="*/ 1614103 w 4142351"/>
              <a:gd name="connsiteY0" fmla="*/ 1331653 h 1331739"/>
              <a:gd name="connsiteX1" fmla="*/ 1511553 w 4142351"/>
              <a:gd name="connsiteY1" fmla="*/ 964183 h 1331739"/>
              <a:gd name="connsiteX2" fmla="*/ 313542 w 4142351"/>
              <a:gd name="connsiteY2" fmla="*/ 902728 h 1331739"/>
              <a:gd name="connsiteX3" fmla="*/ 14827 w 4142351"/>
              <a:gd name="connsiteY3" fmla="*/ 522990 h 1331739"/>
              <a:gd name="connsiteX4" fmla="*/ 503148 w 4142351"/>
              <a:gd name="connsiteY4" fmla="*/ 41237 h 1331739"/>
              <a:gd name="connsiteX5" fmla="*/ 3898407 w 4142351"/>
              <a:gd name="connsiteY5" fmla="*/ 118599 h 1331739"/>
              <a:gd name="connsiteX6" fmla="*/ 3926003 w 4142351"/>
              <a:gd name="connsiteY6" fmla="*/ 913376 h 1331739"/>
              <a:gd name="connsiteX7" fmla="*/ 2306310 w 4142351"/>
              <a:gd name="connsiteY7" fmla="*/ 964182 h 1331739"/>
              <a:gd name="connsiteX8" fmla="*/ 1904659 w 4142351"/>
              <a:gd name="connsiteY8" fmla="*/ 998367 h 1331739"/>
              <a:gd name="connsiteX9" fmla="*/ 1614103 w 4142351"/>
              <a:gd name="connsiteY9" fmla="*/ 1331653 h 1331739"/>
              <a:gd name="connsiteX0" fmla="*/ 1599633 w 4127881"/>
              <a:gd name="connsiteY0" fmla="*/ 1335475 h 1335561"/>
              <a:gd name="connsiteX1" fmla="*/ 1497083 w 4127881"/>
              <a:gd name="connsiteY1" fmla="*/ 968005 h 1335561"/>
              <a:gd name="connsiteX2" fmla="*/ 299072 w 4127881"/>
              <a:gd name="connsiteY2" fmla="*/ 906550 h 1335561"/>
              <a:gd name="connsiteX3" fmla="*/ 357 w 4127881"/>
              <a:gd name="connsiteY3" fmla="*/ 526812 h 1335561"/>
              <a:gd name="connsiteX4" fmla="*/ 488678 w 4127881"/>
              <a:gd name="connsiteY4" fmla="*/ 45059 h 1335561"/>
              <a:gd name="connsiteX5" fmla="*/ 3883937 w 4127881"/>
              <a:gd name="connsiteY5" fmla="*/ 122421 h 1335561"/>
              <a:gd name="connsiteX6" fmla="*/ 3911533 w 4127881"/>
              <a:gd name="connsiteY6" fmla="*/ 917198 h 1335561"/>
              <a:gd name="connsiteX7" fmla="*/ 2291840 w 4127881"/>
              <a:gd name="connsiteY7" fmla="*/ 968004 h 1335561"/>
              <a:gd name="connsiteX8" fmla="*/ 1890189 w 4127881"/>
              <a:gd name="connsiteY8" fmla="*/ 1002189 h 1335561"/>
              <a:gd name="connsiteX9" fmla="*/ 1599633 w 4127881"/>
              <a:gd name="connsiteY9" fmla="*/ 1335475 h 1335561"/>
              <a:gd name="connsiteX0" fmla="*/ 1599499 w 4127747"/>
              <a:gd name="connsiteY0" fmla="*/ 1335475 h 1335561"/>
              <a:gd name="connsiteX1" fmla="*/ 1496949 w 4127747"/>
              <a:gd name="connsiteY1" fmla="*/ 968005 h 1335561"/>
              <a:gd name="connsiteX2" fmla="*/ 298938 w 4127747"/>
              <a:gd name="connsiteY2" fmla="*/ 906550 h 1335561"/>
              <a:gd name="connsiteX3" fmla="*/ 223 w 4127747"/>
              <a:gd name="connsiteY3" fmla="*/ 526812 h 1335561"/>
              <a:gd name="connsiteX4" fmla="*/ 488544 w 4127747"/>
              <a:gd name="connsiteY4" fmla="*/ 45059 h 1335561"/>
              <a:gd name="connsiteX5" fmla="*/ 3883803 w 4127747"/>
              <a:gd name="connsiteY5" fmla="*/ 122421 h 1335561"/>
              <a:gd name="connsiteX6" fmla="*/ 3911399 w 4127747"/>
              <a:gd name="connsiteY6" fmla="*/ 917198 h 1335561"/>
              <a:gd name="connsiteX7" fmla="*/ 2291706 w 4127747"/>
              <a:gd name="connsiteY7" fmla="*/ 968004 h 1335561"/>
              <a:gd name="connsiteX8" fmla="*/ 1890055 w 4127747"/>
              <a:gd name="connsiteY8" fmla="*/ 1002189 h 1335561"/>
              <a:gd name="connsiteX9" fmla="*/ 1599499 w 4127747"/>
              <a:gd name="connsiteY9" fmla="*/ 1335475 h 1335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27747" h="1335561">
                <a:moveTo>
                  <a:pt x="1599499" y="1335475"/>
                </a:moveTo>
                <a:cubicBezTo>
                  <a:pt x="1533981" y="1329778"/>
                  <a:pt x="1713709" y="1039492"/>
                  <a:pt x="1496949" y="968005"/>
                </a:cubicBezTo>
                <a:cubicBezTo>
                  <a:pt x="1280189" y="896518"/>
                  <a:pt x="509143" y="962524"/>
                  <a:pt x="298938" y="906550"/>
                </a:cubicBezTo>
                <a:cubicBezTo>
                  <a:pt x="88733" y="850576"/>
                  <a:pt x="-5211" y="766967"/>
                  <a:pt x="223" y="526812"/>
                </a:cubicBezTo>
                <a:cubicBezTo>
                  <a:pt x="5657" y="286657"/>
                  <a:pt x="-40972" y="121237"/>
                  <a:pt x="488544" y="45059"/>
                </a:cubicBezTo>
                <a:cubicBezTo>
                  <a:pt x="1018060" y="-31119"/>
                  <a:pt x="3535738" y="-14156"/>
                  <a:pt x="3883803" y="122421"/>
                </a:cubicBezTo>
                <a:cubicBezTo>
                  <a:pt x="4231868" y="258998"/>
                  <a:pt x="4176749" y="776268"/>
                  <a:pt x="3911399" y="917198"/>
                </a:cubicBezTo>
                <a:cubicBezTo>
                  <a:pt x="3646050" y="1058129"/>
                  <a:pt x="2642083" y="962307"/>
                  <a:pt x="2291706" y="968004"/>
                </a:cubicBezTo>
                <a:cubicBezTo>
                  <a:pt x="1941329" y="973701"/>
                  <a:pt x="2005423" y="940944"/>
                  <a:pt x="1890055" y="1002189"/>
                </a:cubicBezTo>
                <a:cubicBezTo>
                  <a:pt x="1774687" y="1063434"/>
                  <a:pt x="1665017" y="1341172"/>
                  <a:pt x="1599499" y="1335475"/>
                </a:cubicBezTo>
                <a:close/>
              </a:path>
            </a:pathLst>
          </a:custGeom>
          <a:noFill/>
          <a:ln w="38100">
            <a:solidFill>
              <a:srgbClr val="40404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50" name="Straight Arrow Connector 49">
            <a:extLst>
              <a:ext uri="{FF2B5EF4-FFF2-40B4-BE49-F238E27FC236}">
                <a16:creationId xmlns:a16="http://schemas.microsoft.com/office/drawing/2014/main" id="{0E15D2CA-8F81-422E-BDDF-EAE239E55BE5}"/>
              </a:ext>
            </a:extLst>
          </p:cNvPr>
          <p:cNvCxnSpPr>
            <a:cxnSpLocks/>
          </p:cNvCxnSpPr>
          <p:nvPr/>
        </p:nvCxnSpPr>
        <p:spPr>
          <a:xfrm rot="10800000" flipV="1">
            <a:off x="7387861" y="2843754"/>
            <a:ext cx="1889489" cy="601071"/>
          </a:xfrm>
          <a:prstGeom prst="straightConnector1">
            <a:avLst/>
          </a:prstGeom>
          <a:ln w="1270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54" name="Picture 53" descr="A picture containing text, electronics, circuit&#10;&#10;Description automatically generated">
            <a:extLst>
              <a:ext uri="{FF2B5EF4-FFF2-40B4-BE49-F238E27FC236}">
                <a16:creationId xmlns:a16="http://schemas.microsoft.com/office/drawing/2014/main" id="{4674B71E-134D-45A7-A81A-776080269A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17995" y="909833"/>
            <a:ext cx="2520000" cy="2285859"/>
          </a:xfrm>
          <a:prstGeom prst="rect">
            <a:avLst/>
          </a:prstGeom>
          <a:ln>
            <a:noFill/>
          </a:ln>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17458350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8A77F473-47CF-49D8-A6A8-47077198B427}"/>
              </a:ext>
            </a:extLst>
          </p:cNvPr>
          <p:cNvGrpSpPr/>
          <p:nvPr/>
        </p:nvGrpSpPr>
        <p:grpSpPr>
          <a:xfrm>
            <a:off x="307701" y="780895"/>
            <a:ext cx="3037496" cy="2062859"/>
            <a:chOff x="4576129" y="466724"/>
            <a:chExt cx="2520000" cy="1440000"/>
          </a:xfrm>
        </p:grpSpPr>
        <p:sp>
          <p:nvSpPr>
            <p:cNvPr id="8" name="Oval 7">
              <a:extLst>
                <a:ext uri="{FF2B5EF4-FFF2-40B4-BE49-F238E27FC236}">
                  <a16:creationId xmlns:a16="http://schemas.microsoft.com/office/drawing/2014/main" id="{70F19439-F323-42AE-B56E-342A89FCBE50}"/>
                </a:ext>
              </a:extLst>
            </p:cNvPr>
            <p:cNvSpPr/>
            <p:nvPr/>
          </p:nvSpPr>
          <p:spPr>
            <a:xfrm>
              <a:off x="4576129" y="466724"/>
              <a:ext cx="2520000" cy="1440000"/>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just"/>
              <a:endParaRPr kumimoji="1" lang="ja-JP" altLang="en-US" sz="2000" b="1" dirty="0"/>
            </a:p>
          </p:txBody>
        </p:sp>
        <p:sp>
          <p:nvSpPr>
            <p:cNvPr id="9" name="TextBox 8">
              <a:extLst>
                <a:ext uri="{FF2B5EF4-FFF2-40B4-BE49-F238E27FC236}">
                  <a16:creationId xmlns:a16="http://schemas.microsoft.com/office/drawing/2014/main" id="{9BC805A2-B1B3-47F5-B7D4-0AE0787C8551}"/>
                </a:ext>
              </a:extLst>
            </p:cNvPr>
            <p:cNvSpPr txBox="1"/>
            <p:nvPr/>
          </p:nvSpPr>
          <p:spPr>
            <a:xfrm>
              <a:off x="4869248" y="1047819"/>
              <a:ext cx="1933763" cy="451178"/>
            </a:xfrm>
            <a:prstGeom prst="rect">
              <a:avLst/>
            </a:prstGeom>
            <a:noFill/>
          </p:spPr>
          <p:txBody>
            <a:bodyPr wrap="none" rtlCol="0" anchor="ctr">
              <a:spAutoFit/>
            </a:bodyPr>
            <a:lstStyle/>
            <a:p>
              <a:pPr algn="ctr"/>
              <a:r>
                <a:rPr kumimoji="1" lang="en-US" altLang="ja-JP" sz="3600" b="1" dirty="0">
                  <a:latin typeface="Meiryo" panose="020B0604030504040204" pitchFamily="34" charset="-128"/>
                  <a:ea typeface="Meiryo" panose="020B0604030504040204" pitchFamily="34" charset="-128"/>
                </a:rPr>
                <a:t>ROS</a:t>
              </a:r>
              <a:r>
                <a:rPr kumimoji="1" lang="ja-JP" altLang="en-US" sz="3600" b="1" dirty="0">
                  <a:latin typeface="Meiryo" panose="020B0604030504040204" pitchFamily="34" charset="-128"/>
                  <a:ea typeface="Meiryo" panose="020B0604030504040204" pitchFamily="34" charset="-128"/>
                </a:rPr>
                <a:t>マスタ</a:t>
              </a:r>
            </a:p>
          </p:txBody>
        </p:sp>
      </p:grpSp>
      <p:cxnSp>
        <p:nvCxnSpPr>
          <p:cNvPr id="43" name="Straight Arrow Connector 42">
            <a:extLst>
              <a:ext uri="{FF2B5EF4-FFF2-40B4-BE49-F238E27FC236}">
                <a16:creationId xmlns:a16="http://schemas.microsoft.com/office/drawing/2014/main" id="{CB908324-77C8-4CDA-858A-CAB81B633CD7}"/>
              </a:ext>
            </a:extLst>
          </p:cNvPr>
          <p:cNvCxnSpPr>
            <a:cxnSpLocks/>
          </p:cNvCxnSpPr>
          <p:nvPr/>
        </p:nvCxnSpPr>
        <p:spPr>
          <a:xfrm rot="10800000">
            <a:off x="2048934" y="2955641"/>
            <a:ext cx="0" cy="1414582"/>
          </a:xfrm>
          <a:prstGeom prst="straightConnector1">
            <a:avLst/>
          </a:prstGeom>
          <a:ln w="1270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5472A1C6-7CCB-4AF1-B62A-EE67A5EC9E80}"/>
              </a:ext>
            </a:extLst>
          </p:cNvPr>
          <p:cNvSpPr txBox="1"/>
          <p:nvPr/>
        </p:nvSpPr>
        <p:spPr>
          <a:xfrm>
            <a:off x="9472561" y="3420651"/>
            <a:ext cx="800219" cy="830997"/>
          </a:xfrm>
          <a:prstGeom prst="rect">
            <a:avLst/>
          </a:prstGeom>
          <a:noFill/>
        </p:spPr>
        <p:txBody>
          <a:bodyPr wrap="none" rtlCol="0" anchor="ctr">
            <a:spAutoFit/>
          </a:bodyPr>
          <a:lstStyle/>
          <a:p>
            <a:pPr algn="ctr"/>
            <a:r>
              <a:rPr kumimoji="1" lang="ja-JP" altLang="en-US" sz="4800" b="1" dirty="0">
                <a:latin typeface="Meiryo" panose="020B0604030504040204" pitchFamily="34" charset="-128"/>
                <a:ea typeface="Meiryo" panose="020B0604030504040204" pitchFamily="34" charset="-128"/>
              </a:rPr>
              <a:t>⑤</a:t>
            </a:r>
          </a:p>
        </p:txBody>
      </p:sp>
      <p:sp>
        <p:nvSpPr>
          <p:cNvPr id="22" name="TextBox 21">
            <a:extLst>
              <a:ext uri="{FF2B5EF4-FFF2-40B4-BE49-F238E27FC236}">
                <a16:creationId xmlns:a16="http://schemas.microsoft.com/office/drawing/2014/main" id="{BFAC221B-A795-455E-94EF-47433AE239CC}"/>
              </a:ext>
            </a:extLst>
          </p:cNvPr>
          <p:cNvSpPr txBox="1"/>
          <p:nvPr/>
        </p:nvSpPr>
        <p:spPr>
          <a:xfrm>
            <a:off x="7598982" y="2410087"/>
            <a:ext cx="800219" cy="830997"/>
          </a:xfrm>
          <a:prstGeom prst="rect">
            <a:avLst/>
          </a:prstGeom>
          <a:noFill/>
        </p:spPr>
        <p:txBody>
          <a:bodyPr wrap="none" rtlCol="0" anchor="ctr">
            <a:spAutoFit/>
          </a:bodyPr>
          <a:lstStyle/>
          <a:p>
            <a:pPr algn="ctr"/>
            <a:r>
              <a:rPr lang="ja-JP" altLang="en-US" sz="4800" b="1" dirty="0">
                <a:latin typeface="Meiryo" panose="020B0604030504040204" pitchFamily="34" charset="-128"/>
                <a:ea typeface="Meiryo" panose="020B0604030504040204" pitchFamily="34" charset="-128"/>
              </a:rPr>
              <a:t>④</a:t>
            </a:r>
            <a:endParaRPr kumimoji="1" lang="ja-JP" altLang="en-US" sz="4800" b="1" dirty="0">
              <a:latin typeface="Meiryo" panose="020B0604030504040204" pitchFamily="34" charset="-128"/>
              <a:ea typeface="Meiryo" panose="020B0604030504040204" pitchFamily="34" charset="-128"/>
            </a:endParaRPr>
          </a:p>
        </p:txBody>
      </p:sp>
      <p:sp>
        <p:nvSpPr>
          <p:cNvPr id="25" name="TextBox 24">
            <a:extLst>
              <a:ext uri="{FF2B5EF4-FFF2-40B4-BE49-F238E27FC236}">
                <a16:creationId xmlns:a16="http://schemas.microsoft.com/office/drawing/2014/main" id="{12B7D72A-6FB7-48DA-8C39-D5DB5E146513}"/>
              </a:ext>
            </a:extLst>
          </p:cNvPr>
          <p:cNvSpPr txBox="1"/>
          <p:nvPr/>
        </p:nvSpPr>
        <p:spPr>
          <a:xfrm>
            <a:off x="1154329" y="3214583"/>
            <a:ext cx="800219" cy="830997"/>
          </a:xfrm>
          <a:prstGeom prst="rect">
            <a:avLst/>
          </a:prstGeom>
          <a:noFill/>
        </p:spPr>
        <p:txBody>
          <a:bodyPr wrap="none" rtlCol="0" anchor="ctr">
            <a:spAutoFit/>
          </a:bodyPr>
          <a:lstStyle/>
          <a:p>
            <a:pPr algn="ctr"/>
            <a:r>
              <a:rPr kumimoji="1" lang="ja-JP" altLang="en-US" sz="4800" b="1" dirty="0">
                <a:latin typeface="Meiryo" panose="020B0604030504040204" pitchFamily="34" charset="-128"/>
                <a:ea typeface="Meiryo" panose="020B0604030504040204" pitchFamily="34" charset="-128"/>
              </a:rPr>
              <a:t>①</a:t>
            </a:r>
          </a:p>
        </p:txBody>
      </p:sp>
      <p:cxnSp>
        <p:nvCxnSpPr>
          <p:cNvPr id="33" name="Straight Arrow Connector 32">
            <a:extLst>
              <a:ext uri="{FF2B5EF4-FFF2-40B4-BE49-F238E27FC236}">
                <a16:creationId xmlns:a16="http://schemas.microsoft.com/office/drawing/2014/main" id="{13B8B3B1-3BEE-4308-9564-02A4BD2A0501}"/>
              </a:ext>
            </a:extLst>
          </p:cNvPr>
          <p:cNvCxnSpPr>
            <a:cxnSpLocks/>
          </p:cNvCxnSpPr>
          <p:nvPr/>
        </p:nvCxnSpPr>
        <p:spPr>
          <a:xfrm>
            <a:off x="10512454" y="3241084"/>
            <a:ext cx="0" cy="1035220"/>
          </a:xfrm>
          <a:prstGeom prst="straightConnector1">
            <a:avLst/>
          </a:prstGeom>
          <a:ln w="1270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A27A1A2F-140C-45FC-A7B8-D198B8B2AE93}"/>
              </a:ext>
            </a:extLst>
          </p:cNvPr>
          <p:cNvSpPr txBox="1"/>
          <p:nvPr/>
        </p:nvSpPr>
        <p:spPr>
          <a:xfrm>
            <a:off x="2953658" y="1376274"/>
            <a:ext cx="6786573" cy="892552"/>
          </a:xfrm>
          <a:prstGeom prst="rect">
            <a:avLst/>
          </a:prstGeom>
          <a:noFill/>
        </p:spPr>
        <p:txBody>
          <a:bodyPr wrap="square" rtlCol="0" anchor="ctr">
            <a:spAutoFit/>
          </a:bodyPr>
          <a:lstStyle/>
          <a:p>
            <a:pPr algn="ctr"/>
            <a:r>
              <a:rPr kumimoji="1" lang="en-US" altLang="ja-JP" sz="2500" b="1" dirty="0">
                <a:latin typeface="Meiryo" panose="020B0604030504040204" pitchFamily="34" charset="-128"/>
                <a:ea typeface="Meiryo" panose="020B0604030504040204" pitchFamily="34" charset="-128"/>
              </a:rPr>
              <a:t>ROS</a:t>
            </a:r>
            <a:r>
              <a:rPr kumimoji="1" lang="ja-JP" altLang="en-US" sz="2500" b="1" dirty="0">
                <a:latin typeface="Meiryo" panose="020B0604030504040204" pitchFamily="34" charset="-128"/>
                <a:ea typeface="Meiryo" panose="020B0604030504040204" pitchFamily="34" charset="-128"/>
              </a:rPr>
              <a:t>マスタから取得したトピックリスト</a:t>
            </a:r>
            <a:endParaRPr kumimoji="1" lang="en-US" altLang="ja-JP" sz="2500" b="1" dirty="0">
              <a:latin typeface="Meiryo" panose="020B0604030504040204" pitchFamily="34" charset="-128"/>
              <a:ea typeface="Meiryo" panose="020B0604030504040204" pitchFamily="34" charset="-128"/>
            </a:endParaRPr>
          </a:p>
          <a:p>
            <a:pPr algn="ctr"/>
            <a:r>
              <a:rPr kumimoji="1" lang="ja-JP" altLang="en-US" sz="2500" b="1" dirty="0">
                <a:latin typeface="Meiryo" panose="020B0604030504040204" pitchFamily="34" charset="-128"/>
                <a:ea typeface="Meiryo" panose="020B0604030504040204" pitchFamily="34" charset="-128"/>
              </a:rPr>
              <a:t>をもとにサブスクライバを動的生成</a:t>
            </a:r>
            <a:endParaRPr kumimoji="1" lang="en-US" altLang="ja-JP" sz="2500" b="1" dirty="0">
              <a:latin typeface="Meiryo" panose="020B0604030504040204" pitchFamily="34" charset="-128"/>
              <a:ea typeface="Meiryo" panose="020B0604030504040204" pitchFamily="34" charset="-128"/>
            </a:endParaRPr>
          </a:p>
        </p:txBody>
      </p:sp>
      <p:sp>
        <p:nvSpPr>
          <p:cNvPr id="40" name="TextBox 39">
            <a:extLst>
              <a:ext uri="{FF2B5EF4-FFF2-40B4-BE49-F238E27FC236}">
                <a16:creationId xmlns:a16="http://schemas.microsoft.com/office/drawing/2014/main" id="{44FD1F00-DB83-4443-A771-C9960E27E20F}"/>
              </a:ext>
            </a:extLst>
          </p:cNvPr>
          <p:cNvSpPr txBox="1"/>
          <p:nvPr/>
        </p:nvSpPr>
        <p:spPr>
          <a:xfrm>
            <a:off x="3361920" y="5303648"/>
            <a:ext cx="5321067" cy="954107"/>
          </a:xfrm>
          <a:prstGeom prst="rect">
            <a:avLst/>
          </a:prstGeom>
          <a:noFill/>
        </p:spPr>
        <p:txBody>
          <a:bodyPr wrap="square" rtlCol="0" anchor="ctr">
            <a:spAutoFit/>
          </a:bodyPr>
          <a:lstStyle/>
          <a:p>
            <a:pPr algn="ctr"/>
            <a:r>
              <a:rPr lang="en-US" altLang="ja-JP" sz="2800" b="1" dirty="0">
                <a:latin typeface="Meiryo" panose="020B0604030504040204" pitchFamily="34" charset="-128"/>
                <a:ea typeface="Meiryo" panose="020B0604030504040204" pitchFamily="34" charset="-128"/>
              </a:rPr>
              <a:t>ROS</a:t>
            </a:r>
            <a:r>
              <a:rPr lang="ja-JP" altLang="en-US" sz="2800" b="1" dirty="0">
                <a:latin typeface="Meiryo" panose="020B0604030504040204" pitchFamily="34" charset="-128"/>
                <a:ea typeface="Meiryo" panose="020B0604030504040204" pitchFamily="34" charset="-128"/>
              </a:rPr>
              <a:t>マスタ経由でブリッジ</a:t>
            </a:r>
            <a:endParaRPr lang="en-US" altLang="ja-JP" sz="2800" b="1" dirty="0">
              <a:latin typeface="Meiryo" panose="020B0604030504040204" pitchFamily="34" charset="-128"/>
              <a:ea typeface="Meiryo" panose="020B0604030504040204" pitchFamily="34" charset="-128"/>
            </a:endParaRPr>
          </a:p>
          <a:p>
            <a:pPr algn="ctr"/>
            <a:r>
              <a:rPr lang="ja-JP" altLang="en-US" sz="2800" b="1" dirty="0">
                <a:latin typeface="Meiryo" panose="020B0604030504040204" pitchFamily="34" charset="-128"/>
                <a:ea typeface="Meiryo" panose="020B0604030504040204" pitchFamily="34" charset="-128"/>
              </a:rPr>
              <a:t>モジュールとの通信経路を確立</a:t>
            </a:r>
            <a:endParaRPr kumimoji="1" lang="en-US" altLang="ja-JP" sz="2800" b="1" dirty="0">
              <a:latin typeface="Meiryo" panose="020B0604030504040204" pitchFamily="34" charset="-128"/>
              <a:ea typeface="Meiryo" panose="020B0604030504040204" pitchFamily="34" charset="-128"/>
            </a:endParaRPr>
          </a:p>
        </p:txBody>
      </p:sp>
      <p:sp>
        <p:nvSpPr>
          <p:cNvPr id="41" name="Freeform: Shape 40">
            <a:extLst>
              <a:ext uri="{FF2B5EF4-FFF2-40B4-BE49-F238E27FC236}">
                <a16:creationId xmlns:a16="http://schemas.microsoft.com/office/drawing/2014/main" id="{38FE04F4-2E85-4A17-A2DD-EF9BB8239AB0}"/>
              </a:ext>
            </a:extLst>
          </p:cNvPr>
          <p:cNvSpPr/>
          <p:nvPr/>
        </p:nvSpPr>
        <p:spPr>
          <a:xfrm>
            <a:off x="3432050" y="4853753"/>
            <a:ext cx="5241389" cy="1438741"/>
          </a:xfrm>
          <a:custGeom>
            <a:avLst/>
            <a:gdLst>
              <a:gd name="connsiteX0" fmla="*/ 612754 w 4302211"/>
              <a:gd name="connsiteY0" fmla="*/ 13705 h 1360630"/>
              <a:gd name="connsiteX1" fmla="*/ 757534 w 4302211"/>
              <a:gd name="connsiteY1" fmla="*/ 234685 h 1360630"/>
              <a:gd name="connsiteX2" fmla="*/ 56494 w 4302211"/>
              <a:gd name="connsiteY2" fmla="*/ 417565 h 1360630"/>
              <a:gd name="connsiteX3" fmla="*/ 71734 w 4302211"/>
              <a:gd name="connsiteY3" fmla="*/ 813805 h 1360630"/>
              <a:gd name="connsiteX4" fmla="*/ 307954 w 4302211"/>
              <a:gd name="connsiteY4" fmla="*/ 1217665 h 1360630"/>
              <a:gd name="connsiteX5" fmla="*/ 1169014 w 4302211"/>
              <a:gd name="connsiteY5" fmla="*/ 1347205 h 1360630"/>
              <a:gd name="connsiteX6" fmla="*/ 2174854 w 4302211"/>
              <a:gd name="connsiteY6" fmla="*/ 1354825 h 1360630"/>
              <a:gd name="connsiteX7" fmla="*/ 3127354 w 4302211"/>
              <a:gd name="connsiteY7" fmla="*/ 1331965 h 1360630"/>
              <a:gd name="connsiteX8" fmla="*/ 3691234 w 4302211"/>
              <a:gd name="connsiteY8" fmla="*/ 1248145 h 1360630"/>
              <a:gd name="connsiteX9" fmla="*/ 4247494 w 4302211"/>
              <a:gd name="connsiteY9" fmla="*/ 905245 h 1360630"/>
              <a:gd name="connsiteX10" fmla="*/ 4224634 w 4302211"/>
              <a:gd name="connsiteY10" fmla="*/ 478525 h 1360630"/>
              <a:gd name="connsiteX11" fmla="*/ 3744574 w 4302211"/>
              <a:gd name="connsiteY11" fmla="*/ 234685 h 1360630"/>
              <a:gd name="connsiteX12" fmla="*/ 3104494 w 4302211"/>
              <a:gd name="connsiteY12" fmla="*/ 219445 h 1360630"/>
              <a:gd name="connsiteX13" fmla="*/ 2487274 w 4302211"/>
              <a:gd name="connsiteY13" fmla="*/ 234685 h 1360630"/>
              <a:gd name="connsiteX14" fmla="*/ 1755754 w 4302211"/>
              <a:gd name="connsiteY14" fmla="*/ 257545 h 1360630"/>
              <a:gd name="connsiteX15" fmla="*/ 1321414 w 4302211"/>
              <a:gd name="connsiteY15" fmla="*/ 242305 h 1360630"/>
              <a:gd name="connsiteX16" fmla="*/ 940414 w 4302211"/>
              <a:gd name="connsiteY16" fmla="*/ 128005 h 1360630"/>
              <a:gd name="connsiteX17" fmla="*/ 749914 w 4302211"/>
              <a:gd name="connsiteY17" fmla="*/ 36565 h 1360630"/>
              <a:gd name="connsiteX18" fmla="*/ 612754 w 4302211"/>
              <a:gd name="connsiteY18" fmla="*/ 13705 h 1360630"/>
              <a:gd name="connsiteX0" fmla="*/ 646093 w 4335550"/>
              <a:gd name="connsiteY0" fmla="*/ 13705 h 1360630"/>
              <a:gd name="connsiteX1" fmla="*/ 790873 w 4335550"/>
              <a:gd name="connsiteY1" fmla="*/ 234685 h 1360630"/>
              <a:gd name="connsiteX2" fmla="*/ 89833 w 4335550"/>
              <a:gd name="connsiteY2" fmla="*/ 417565 h 1360630"/>
              <a:gd name="connsiteX3" fmla="*/ 36493 w 4335550"/>
              <a:gd name="connsiteY3" fmla="*/ 950965 h 1360630"/>
              <a:gd name="connsiteX4" fmla="*/ 341293 w 4335550"/>
              <a:gd name="connsiteY4" fmla="*/ 1217665 h 1360630"/>
              <a:gd name="connsiteX5" fmla="*/ 1202353 w 4335550"/>
              <a:gd name="connsiteY5" fmla="*/ 1347205 h 1360630"/>
              <a:gd name="connsiteX6" fmla="*/ 2208193 w 4335550"/>
              <a:gd name="connsiteY6" fmla="*/ 1354825 h 1360630"/>
              <a:gd name="connsiteX7" fmla="*/ 3160693 w 4335550"/>
              <a:gd name="connsiteY7" fmla="*/ 1331965 h 1360630"/>
              <a:gd name="connsiteX8" fmla="*/ 3724573 w 4335550"/>
              <a:gd name="connsiteY8" fmla="*/ 1248145 h 1360630"/>
              <a:gd name="connsiteX9" fmla="*/ 4280833 w 4335550"/>
              <a:gd name="connsiteY9" fmla="*/ 905245 h 1360630"/>
              <a:gd name="connsiteX10" fmla="*/ 4257973 w 4335550"/>
              <a:gd name="connsiteY10" fmla="*/ 478525 h 1360630"/>
              <a:gd name="connsiteX11" fmla="*/ 3777913 w 4335550"/>
              <a:gd name="connsiteY11" fmla="*/ 234685 h 1360630"/>
              <a:gd name="connsiteX12" fmla="*/ 3137833 w 4335550"/>
              <a:gd name="connsiteY12" fmla="*/ 219445 h 1360630"/>
              <a:gd name="connsiteX13" fmla="*/ 2520613 w 4335550"/>
              <a:gd name="connsiteY13" fmla="*/ 234685 h 1360630"/>
              <a:gd name="connsiteX14" fmla="*/ 1789093 w 4335550"/>
              <a:gd name="connsiteY14" fmla="*/ 257545 h 1360630"/>
              <a:gd name="connsiteX15" fmla="*/ 1354753 w 4335550"/>
              <a:gd name="connsiteY15" fmla="*/ 242305 h 1360630"/>
              <a:gd name="connsiteX16" fmla="*/ 973753 w 4335550"/>
              <a:gd name="connsiteY16" fmla="*/ 128005 h 1360630"/>
              <a:gd name="connsiteX17" fmla="*/ 783253 w 4335550"/>
              <a:gd name="connsiteY17" fmla="*/ 36565 h 1360630"/>
              <a:gd name="connsiteX18" fmla="*/ 646093 w 4335550"/>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53528 w 4351245"/>
              <a:gd name="connsiteY12" fmla="*/ 219445 h 1360630"/>
              <a:gd name="connsiteX13" fmla="*/ 2536308 w 4351245"/>
              <a:gd name="connsiteY13" fmla="*/ 234685 h 1360630"/>
              <a:gd name="connsiteX14" fmla="*/ 1804788 w 4351245"/>
              <a:gd name="connsiteY14" fmla="*/ 257545 h 1360630"/>
              <a:gd name="connsiteX15" fmla="*/ 1370448 w 4351245"/>
              <a:gd name="connsiteY15" fmla="*/ 24230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53528 w 4351245"/>
              <a:gd name="connsiteY12" fmla="*/ 219445 h 1360630"/>
              <a:gd name="connsiteX13" fmla="*/ 2536308 w 4351245"/>
              <a:gd name="connsiteY13" fmla="*/ 234685 h 1360630"/>
              <a:gd name="connsiteX14" fmla="*/ 1804788 w 4351245"/>
              <a:gd name="connsiteY14" fmla="*/ 257545 h 1360630"/>
              <a:gd name="connsiteX15" fmla="*/ 989448 w 4351245"/>
              <a:gd name="connsiteY15" fmla="*/ 128005 h 1360630"/>
              <a:gd name="connsiteX16" fmla="*/ 798948 w 4351245"/>
              <a:gd name="connsiteY16" fmla="*/ 36565 h 1360630"/>
              <a:gd name="connsiteX17" fmla="*/ 661788 w 4351245"/>
              <a:gd name="connsiteY17"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53528 w 4351245"/>
              <a:gd name="connsiteY12" fmla="*/ 219445 h 1360630"/>
              <a:gd name="connsiteX13" fmla="*/ 2536308 w 4351245"/>
              <a:gd name="connsiteY13" fmla="*/ 234685 h 1360630"/>
              <a:gd name="connsiteX14" fmla="*/ 1804788 w 4351245"/>
              <a:gd name="connsiteY14" fmla="*/ 257545 h 1360630"/>
              <a:gd name="connsiteX15" fmla="*/ 1347589 w 4351245"/>
              <a:gd name="connsiteY15" fmla="*/ 25754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30668 w 4351245"/>
              <a:gd name="connsiteY12" fmla="*/ 265165 h 1360630"/>
              <a:gd name="connsiteX13" fmla="*/ 2536308 w 4351245"/>
              <a:gd name="connsiteY13" fmla="*/ 234685 h 1360630"/>
              <a:gd name="connsiteX14" fmla="*/ 1804788 w 4351245"/>
              <a:gd name="connsiteY14" fmla="*/ 257545 h 1360630"/>
              <a:gd name="connsiteX15" fmla="*/ 1347589 w 4351245"/>
              <a:gd name="connsiteY15" fmla="*/ 25754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30668 w 4351245"/>
              <a:gd name="connsiteY12" fmla="*/ 265165 h 1360630"/>
              <a:gd name="connsiteX13" fmla="*/ 2490588 w 4351245"/>
              <a:gd name="connsiteY13" fmla="*/ 295645 h 1360630"/>
              <a:gd name="connsiteX14" fmla="*/ 1804788 w 4351245"/>
              <a:gd name="connsiteY14" fmla="*/ 257545 h 1360630"/>
              <a:gd name="connsiteX15" fmla="*/ 1347589 w 4351245"/>
              <a:gd name="connsiteY15" fmla="*/ 25754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51245"/>
              <a:gd name="connsiteY0" fmla="*/ 13705 h 1360630"/>
              <a:gd name="connsiteX1" fmla="*/ 806568 w 4351245"/>
              <a:gd name="connsiteY1" fmla="*/ 234685 h 1360630"/>
              <a:gd name="connsiteX2" fmla="*/ 105528 w 4351245"/>
              <a:gd name="connsiteY2" fmla="*/ 417565 h 1360630"/>
              <a:gd name="connsiteX3" fmla="*/ 52188 w 4351245"/>
              <a:gd name="connsiteY3" fmla="*/ 950965 h 1360630"/>
              <a:gd name="connsiteX4" fmla="*/ 356988 w 4351245"/>
              <a:gd name="connsiteY4" fmla="*/ 1217665 h 1360630"/>
              <a:gd name="connsiteX5" fmla="*/ 1218048 w 4351245"/>
              <a:gd name="connsiteY5" fmla="*/ 1347205 h 1360630"/>
              <a:gd name="connsiteX6" fmla="*/ 2223888 w 4351245"/>
              <a:gd name="connsiteY6" fmla="*/ 1354825 h 1360630"/>
              <a:gd name="connsiteX7" fmla="*/ 3176388 w 4351245"/>
              <a:gd name="connsiteY7" fmla="*/ 1331965 h 1360630"/>
              <a:gd name="connsiteX8" fmla="*/ 3740268 w 4351245"/>
              <a:gd name="connsiteY8" fmla="*/ 1248145 h 1360630"/>
              <a:gd name="connsiteX9" fmla="*/ 4296528 w 4351245"/>
              <a:gd name="connsiteY9" fmla="*/ 905245 h 1360630"/>
              <a:gd name="connsiteX10" fmla="*/ 4273668 w 4351245"/>
              <a:gd name="connsiteY10" fmla="*/ 478525 h 1360630"/>
              <a:gd name="connsiteX11" fmla="*/ 3793608 w 4351245"/>
              <a:gd name="connsiteY11" fmla="*/ 234685 h 1360630"/>
              <a:gd name="connsiteX12" fmla="*/ 3130668 w 4351245"/>
              <a:gd name="connsiteY12" fmla="*/ 265165 h 1360630"/>
              <a:gd name="connsiteX13" fmla="*/ 2460108 w 4351245"/>
              <a:gd name="connsiteY13" fmla="*/ 272785 h 1360630"/>
              <a:gd name="connsiteX14" fmla="*/ 1804788 w 4351245"/>
              <a:gd name="connsiteY14" fmla="*/ 257545 h 1360630"/>
              <a:gd name="connsiteX15" fmla="*/ 1347589 w 4351245"/>
              <a:gd name="connsiteY15" fmla="*/ 257545 h 1360630"/>
              <a:gd name="connsiteX16" fmla="*/ 989448 w 4351245"/>
              <a:gd name="connsiteY16" fmla="*/ 128005 h 1360630"/>
              <a:gd name="connsiteX17" fmla="*/ 798948 w 4351245"/>
              <a:gd name="connsiteY17" fmla="*/ 36565 h 1360630"/>
              <a:gd name="connsiteX18" fmla="*/ 661788 w 4351245"/>
              <a:gd name="connsiteY18" fmla="*/ 13705 h 1360630"/>
              <a:gd name="connsiteX0" fmla="*/ 661788 w 4348131"/>
              <a:gd name="connsiteY0" fmla="*/ 13705 h 1360630"/>
              <a:gd name="connsiteX1" fmla="*/ 806568 w 4348131"/>
              <a:gd name="connsiteY1" fmla="*/ 234685 h 1360630"/>
              <a:gd name="connsiteX2" fmla="*/ 105528 w 4348131"/>
              <a:gd name="connsiteY2" fmla="*/ 417565 h 1360630"/>
              <a:gd name="connsiteX3" fmla="*/ 52188 w 4348131"/>
              <a:gd name="connsiteY3" fmla="*/ 950965 h 1360630"/>
              <a:gd name="connsiteX4" fmla="*/ 356988 w 4348131"/>
              <a:gd name="connsiteY4" fmla="*/ 1217665 h 1360630"/>
              <a:gd name="connsiteX5" fmla="*/ 1218048 w 4348131"/>
              <a:gd name="connsiteY5" fmla="*/ 1347205 h 1360630"/>
              <a:gd name="connsiteX6" fmla="*/ 2223888 w 4348131"/>
              <a:gd name="connsiteY6" fmla="*/ 1354825 h 1360630"/>
              <a:gd name="connsiteX7" fmla="*/ 3176388 w 4348131"/>
              <a:gd name="connsiteY7" fmla="*/ 1331965 h 1360630"/>
              <a:gd name="connsiteX8" fmla="*/ 3740268 w 4348131"/>
              <a:gd name="connsiteY8" fmla="*/ 1248145 h 1360630"/>
              <a:gd name="connsiteX9" fmla="*/ 4296528 w 4348131"/>
              <a:gd name="connsiteY9" fmla="*/ 905245 h 1360630"/>
              <a:gd name="connsiteX10" fmla="*/ 4273668 w 4348131"/>
              <a:gd name="connsiteY10" fmla="*/ 478525 h 1360630"/>
              <a:gd name="connsiteX11" fmla="*/ 3854568 w 4348131"/>
              <a:gd name="connsiteY11" fmla="*/ 295645 h 1360630"/>
              <a:gd name="connsiteX12" fmla="*/ 3130668 w 4348131"/>
              <a:gd name="connsiteY12" fmla="*/ 265165 h 1360630"/>
              <a:gd name="connsiteX13" fmla="*/ 2460108 w 4348131"/>
              <a:gd name="connsiteY13" fmla="*/ 272785 h 1360630"/>
              <a:gd name="connsiteX14" fmla="*/ 1804788 w 4348131"/>
              <a:gd name="connsiteY14" fmla="*/ 257545 h 1360630"/>
              <a:gd name="connsiteX15" fmla="*/ 1347589 w 4348131"/>
              <a:gd name="connsiteY15" fmla="*/ 257545 h 1360630"/>
              <a:gd name="connsiteX16" fmla="*/ 989448 w 4348131"/>
              <a:gd name="connsiteY16" fmla="*/ 128005 h 1360630"/>
              <a:gd name="connsiteX17" fmla="*/ 798948 w 4348131"/>
              <a:gd name="connsiteY17" fmla="*/ 36565 h 1360630"/>
              <a:gd name="connsiteX18" fmla="*/ 661788 w 4348131"/>
              <a:gd name="connsiteY18" fmla="*/ 13705 h 1360630"/>
              <a:gd name="connsiteX0" fmla="*/ 661788 w 4348131"/>
              <a:gd name="connsiteY0" fmla="*/ 13705 h 1360630"/>
              <a:gd name="connsiteX1" fmla="*/ 806568 w 4348131"/>
              <a:gd name="connsiteY1" fmla="*/ 234685 h 1360630"/>
              <a:gd name="connsiteX2" fmla="*/ 105528 w 4348131"/>
              <a:gd name="connsiteY2" fmla="*/ 417565 h 1360630"/>
              <a:gd name="connsiteX3" fmla="*/ 52188 w 4348131"/>
              <a:gd name="connsiteY3" fmla="*/ 950965 h 1360630"/>
              <a:gd name="connsiteX4" fmla="*/ 356988 w 4348131"/>
              <a:gd name="connsiteY4" fmla="*/ 1217665 h 1360630"/>
              <a:gd name="connsiteX5" fmla="*/ 1218048 w 4348131"/>
              <a:gd name="connsiteY5" fmla="*/ 1347205 h 1360630"/>
              <a:gd name="connsiteX6" fmla="*/ 2223888 w 4348131"/>
              <a:gd name="connsiteY6" fmla="*/ 1354825 h 1360630"/>
              <a:gd name="connsiteX7" fmla="*/ 3176388 w 4348131"/>
              <a:gd name="connsiteY7" fmla="*/ 1331965 h 1360630"/>
              <a:gd name="connsiteX8" fmla="*/ 3740268 w 4348131"/>
              <a:gd name="connsiteY8" fmla="*/ 1248145 h 1360630"/>
              <a:gd name="connsiteX9" fmla="*/ 4296528 w 4348131"/>
              <a:gd name="connsiteY9" fmla="*/ 905245 h 1360630"/>
              <a:gd name="connsiteX10" fmla="*/ 4273668 w 4348131"/>
              <a:gd name="connsiteY10" fmla="*/ 478525 h 1360630"/>
              <a:gd name="connsiteX11" fmla="*/ 3854568 w 4348131"/>
              <a:gd name="connsiteY11" fmla="*/ 295645 h 1360630"/>
              <a:gd name="connsiteX12" fmla="*/ 3130668 w 4348131"/>
              <a:gd name="connsiteY12" fmla="*/ 265165 h 1360630"/>
              <a:gd name="connsiteX13" fmla="*/ 2460108 w 4348131"/>
              <a:gd name="connsiteY13" fmla="*/ 272785 h 1360630"/>
              <a:gd name="connsiteX14" fmla="*/ 1812408 w 4348131"/>
              <a:gd name="connsiteY14" fmla="*/ 280405 h 1360630"/>
              <a:gd name="connsiteX15" fmla="*/ 1347589 w 4348131"/>
              <a:gd name="connsiteY15" fmla="*/ 257545 h 1360630"/>
              <a:gd name="connsiteX16" fmla="*/ 989448 w 4348131"/>
              <a:gd name="connsiteY16" fmla="*/ 128005 h 1360630"/>
              <a:gd name="connsiteX17" fmla="*/ 798948 w 4348131"/>
              <a:gd name="connsiteY17" fmla="*/ 36565 h 1360630"/>
              <a:gd name="connsiteX18" fmla="*/ 661788 w 4348131"/>
              <a:gd name="connsiteY18" fmla="*/ 13705 h 1360630"/>
              <a:gd name="connsiteX0" fmla="*/ 661788 w 4279504"/>
              <a:gd name="connsiteY0" fmla="*/ 13705 h 1360630"/>
              <a:gd name="connsiteX1" fmla="*/ 806568 w 4279504"/>
              <a:gd name="connsiteY1" fmla="*/ 234685 h 1360630"/>
              <a:gd name="connsiteX2" fmla="*/ 105528 w 4279504"/>
              <a:gd name="connsiteY2" fmla="*/ 417565 h 1360630"/>
              <a:gd name="connsiteX3" fmla="*/ 52188 w 4279504"/>
              <a:gd name="connsiteY3" fmla="*/ 950965 h 1360630"/>
              <a:gd name="connsiteX4" fmla="*/ 356988 w 4279504"/>
              <a:gd name="connsiteY4" fmla="*/ 1217665 h 1360630"/>
              <a:gd name="connsiteX5" fmla="*/ 1218048 w 4279504"/>
              <a:gd name="connsiteY5" fmla="*/ 1347205 h 1360630"/>
              <a:gd name="connsiteX6" fmla="*/ 2223888 w 4279504"/>
              <a:gd name="connsiteY6" fmla="*/ 1354825 h 1360630"/>
              <a:gd name="connsiteX7" fmla="*/ 3176388 w 4279504"/>
              <a:gd name="connsiteY7" fmla="*/ 1331965 h 1360630"/>
              <a:gd name="connsiteX8" fmla="*/ 3740268 w 4279504"/>
              <a:gd name="connsiteY8" fmla="*/ 1248145 h 1360630"/>
              <a:gd name="connsiteX9" fmla="*/ 4075548 w 4279504"/>
              <a:gd name="connsiteY9" fmla="*/ 1090597 h 1360630"/>
              <a:gd name="connsiteX10" fmla="*/ 4273668 w 4279504"/>
              <a:gd name="connsiteY10" fmla="*/ 478525 h 1360630"/>
              <a:gd name="connsiteX11" fmla="*/ 3854568 w 4279504"/>
              <a:gd name="connsiteY11" fmla="*/ 295645 h 1360630"/>
              <a:gd name="connsiteX12" fmla="*/ 3130668 w 4279504"/>
              <a:gd name="connsiteY12" fmla="*/ 265165 h 1360630"/>
              <a:gd name="connsiteX13" fmla="*/ 2460108 w 4279504"/>
              <a:gd name="connsiteY13" fmla="*/ 272785 h 1360630"/>
              <a:gd name="connsiteX14" fmla="*/ 1812408 w 4279504"/>
              <a:gd name="connsiteY14" fmla="*/ 280405 h 1360630"/>
              <a:gd name="connsiteX15" fmla="*/ 1347589 w 4279504"/>
              <a:gd name="connsiteY15" fmla="*/ 257545 h 1360630"/>
              <a:gd name="connsiteX16" fmla="*/ 989448 w 4279504"/>
              <a:gd name="connsiteY16" fmla="*/ 128005 h 1360630"/>
              <a:gd name="connsiteX17" fmla="*/ 798948 w 4279504"/>
              <a:gd name="connsiteY17" fmla="*/ 36565 h 1360630"/>
              <a:gd name="connsiteX18" fmla="*/ 661788 w 4279504"/>
              <a:gd name="connsiteY18" fmla="*/ 13705 h 1360630"/>
              <a:gd name="connsiteX0" fmla="*/ 661788 w 4134187"/>
              <a:gd name="connsiteY0" fmla="*/ 13705 h 1360630"/>
              <a:gd name="connsiteX1" fmla="*/ 806568 w 4134187"/>
              <a:gd name="connsiteY1" fmla="*/ 234685 h 1360630"/>
              <a:gd name="connsiteX2" fmla="*/ 105528 w 4134187"/>
              <a:gd name="connsiteY2" fmla="*/ 417565 h 1360630"/>
              <a:gd name="connsiteX3" fmla="*/ 52188 w 4134187"/>
              <a:gd name="connsiteY3" fmla="*/ 950965 h 1360630"/>
              <a:gd name="connsiteX4" fmla="*/ 356988 w 4134187"/>
              <a:gd name="connsiteY4" fmla="*/ 1217665 h 1360630"/>
              <a:gd name="connsiteX5" fmla="*/ 1218048 w 4134187"/>
              <a:gd name="connsiteY5" fmla="*/ 1347205 h 1360630"/>
              <a:gd name="connsiteX6" fmla="*/ 2223888 w 4134187"/>
              <a:gd name="connsiteY6" fmla="*/ 1354825 h 1360630"/>
              <a:gd name="connsiteX7" fmla="*/ 3176388 w 4134187"/>
              <a:gd name="connsiteY7" fmla="*/ 1331965 h 1360630"/>
              <a:gd name="connsiteX8" fmla="*/ 3740268 w 4134187"/>
              <a:gd name="connsiteY8" fmla="*/ 1248145 h 1360630"/>
              <a:gd name="connsiteX9" fmla="*/ 4075548 w 4134187"/>
              <a:gd name="connsiteY9" fmla="*/ 1090597 h 1360630"/>
              <a:gd name="connsiteX10" fmla="*/ 4113648 w 4134187"/>
              <a:gd name="connsiteY10" fmla="*/ 461674 h 1360630"/>
              <a:gd name="connsiteX11" fmla="*/ 3854568 w 4134187"/>
              <a:gd name="connsiteY11" fmla="*/ 295645 h 1360630"/>
              <a:gd name="connsiteX12" fmla="*/ 3130668 w 4134187"/>
              <a:gd name="connsiteY12" fmla="*/ 265165 h 1360630"/>
              <a:gd name="connsiteX13" fmla="*/ 2460108 w 4134187"/>
              <a:gd name="connsiteY13" fmla="*/ 272785 h 1360630"/>
              <a:gd name="connsiteX14" fmla="*/ 1812408 w 4134187"/>
              <a:gd name="connsiteY14" fmla="*/ 280405 h 1360630"/>
              <a:gd name="connsiteX15" fmla="*/ 1347589 w 4134187"/>
              <a:gd name="connsiteY15" fmla="*/ 257545 h 1360630"/>
              <a:gd name="connsiteX16" fmla="*/ 989448 w 4134187"/>
              <a:gd name="connsiteY16" fmla="*/ 128005 h 1360630"/>
              <a:gd name="connsiteX17" fmla="*/ 798948 w 4134187"/>
              <a:gd name="connsiteY17" fmla="*/ 36565 h 1360630"/>
              <a:gd name="connsiteX18" fmla="*/ 661788 w 4134187"/>
              <a:gd name="connsiteY18" fmla="*/ 13705 h 1360630"/>
              <a:gd name="connsiteX0" fmla="*/ 661788 w 4148913"/>
              <a:gd name="connsiteY0" fmla="*/ 13705 h 1360630"/>
              <a:gd name="connsiteX1" fmla="*/ 806568 w 4148913"/>
              <a:gd name="connsiteY1" fmla="*/ 234685 h 1360630"/>
              <a:gd name="connsiteX2" fmla="*/ 105528 w 4148913"/>
              <a:gd name="connsiteY2" fmla="*/ 417565 h 1360630"/>
              <a:gd name="connsiteX3" fmla="*/ 52188 w 4148913"/>
              <a:gd name="connsiteY3" fmla="*/ 950965 h 1360630"/>
              <a:gd name="connsiteX4" fmla="*/ 356988 w 4148913"/>
              <a:gd name="connsiteY4" fmla="*/ 1217665 h 1360630"/>
              <a:gd name="connsiteX5" fmla="*/ 1218048 w 4148913"/>
              <a:gd name="connsiteY5" fmla="*/ 1347205 h 1360630"/>
              <a:gd name="connsiteX6" fmla="*/ 2223888 w 4148913"/>
              <a:gd name="connsiteY6" fmla="*/ 1354825 h 1360630"/>
              <a:gd name="connsiteX7" fmla="*/ 3176388 w 4148913"/>
              <a:gd name="connsiteY7" fmla="*/ 1331965 h 1360630"/>
              <a:gd name="connsiteX8" fmla="*/ 3740268 w 4148913"/>
              <a:gd name="connsiteY8" fmla="*/ 1248145 h 1360630"/>
              <a:gd name="connsiteX9" fmla="*/ 4106028 w 4148913"/>
              <a:gd name="connsiteY9" fmla="*/ 1023196 h 1360630"/>
              <a:gd name="connsiteX10" fmla="*/ 4113648 w 4148913"/>
              <a:gd name="connsiteY10" fmla="*/ 461674 h 1360630"/>
              <a:gd name="connsiteX11" fmla="*/ 3854568 w 4148913"/>
              <a:gd name="connsiteY11" fmla="*/ 295645 h 1360630"/>
              <a:gd name="connsiteX12" fmla="*/ 3130668 w 4148913"/>
              <a:gd name="connsiteY12" fmla="*/ 265165 h 1360630"/>
              <a:gd name="connsiteX13" fmla="*/ 2460108 w 4148913"/>
              <a:gd name="connsiteY13" fmla="*/ 272785 h 1360630"/>
              <a:gd name="connsiteX14" fmla="*/ 1812408 w 4148913"/>
              <a:gd name="connsiteY14" fmla="*/ 280405 h 1360630"/>
              <a:gd name="connsiteX15" fmla="*/ 1347589 w 4148913"/>
              <a:gd name="connsiteY15" fmla="*/ 257545 h 1360630"/>
              <a:gd name="connsiteX16" fmla="*/ 989448 w 4148913"/>
              <a:gd name="connsiteY16" fmla="*/ 128005 h 1360630"/>
              <a:gd name="connsiteX17" fmla="*/ 798948 w 4148913"/>
              <a:gd name="connsiteY17" fmla="*/ 36565 h 1360630"/>
              <a:gd name="connsiteX18" fmla="*/ 661788 w 4148913"/>
              <a:gd name="connsiteY18" fmla="*/ 13705 h 1360630"/>
              <a:gd name="connsiteX0" fmla="*/ 661788 w 4148913"/>
              <a:gd name="connsiteY0" fmla="*/ 13705 h 1360630"/>
              <a:gd name="connsiteX1" fmla="*/ 806568 w 4148913"/>
              <a:gd name="connsiteY1" fmla="*/ 234685 h 1360630"/>
              <a:gd name="connsiteX2" fmla="*/ 105528 w 4148913"/>
              <a:gd name="connsiteY2" fmla="*/ 417565 h 1360630"/>
              <a:gd name="connsiteX3" fmla="*/ 52188 w 4148913"/>
              <a:gd name="connsiteY3" fmla="*/ 950965 h 1360630"/>
              <a:gd name="connsiteX4" fmla="*/ 356988 w 4148913"/>
              <a:gd name="connsiteY4" fmla="*/ 1217665 h 1360630"/>
              <a:gd name="connsiteX5" fmla="*/ 1218048 w 4148913"/>
              <a:gd name="connsiteY5" fmla="*/ 1347205 h 1360630"/>
              <a:gd name="connsiteX6" fmla="*/ 2223888 w 4148913"/>
              <a:gd name="connsiteY6" fmla="*/ 1354825 h 1360630"/>
              <a:gd name="connsiteX7" fmla="*/ 3176388 w 4148913"/>
              <a:gd name="connsiteY7" fmla="*/ 1331965 h 1360630"/>
              <a:gd name="connsiteX8" fmla="*/ 3740268 w 4148913"/>
              <a:gd name="connsiteY8" fmla="*/ 1248145 h 1360630"/>
              <a:gd name="connsiteX9" fmla="*/ 4106028 w 4148913"/>
              <a:gd name="connsiteY9" fmla="*/ 972645 h 1360630"/>
              <a:gd name="connsiteX10" fmla="*/ 4113648 w 4148913"/>
              <a:gd name="connsiteY10" fmla="*/ 461674 h 1360630"/>
              <a:gd name="connsiteX11" fmla="*/ 3854568 w 4148913"/>
              <a:gd name="connsiteY11" fmla="*/ 295645 h 1360630"/>
              <a:gd name="connsiteX12" fmla="*/ 3130668 w 4148913"/>
              <a:gd name="connsiteY12" fmla="*/ 265165 h 1360630"/>
              <a:gd name="connsiteX13" fmla="*/ 2460108 w 4148913"/>
              <a:gd name="connsiteY13" fmla="*/ 272785 h 1360630"/>
              <a:gd name="connsiteX14" fmla="*/ 1812408 w 4148913"/>
              <a:gd name="connsiteY14" fmla="*/ 280405 h 1360630"/>
              <a:gd name="connsiteX15" fmla="*/ 1347589 w 4148913"/>
              <a:gd name="connsiteY15" fmla="*/ 257545 h 1360630"/>
              <a:gd name="connsiteX16" fmla="*/ 989448 w 4148913"/>
              <a:gd name="connsiteY16" fmla="*/ 128005 h 1360630"/>
              <a:gd name="connsiteX17" fmla="*/ 798948 w 4148913"/>
              <a:gd name="connsiteY17" fmla="*/ 36565 h 1360630"/>
              <a:gd name="connsiteX18" fmla="*/ 661788 w 4148913"/>
              <a:gd name="connsiteY18" fmla="*/ 13705 h 1360630"/>
              <a:gd name="connsiteX0" fmla="*/ 661788 w 4162934"/>
              <a:gd name="connsiteY0" fmla="*/ 13705 h 1360630"/>
              <a:gd name="connsiteX1" fmla="*/ 806568 w 4162934"/>
              <a:gd name="connsiteY1" fmla="*/ 234685 h 1360630"/>
              <a:gd name="connsiteX2" fmla="*/ 105528 w 4162934"/>
              <a:gd name="connsiteY2" fmla="*/ 417565 h 1360630"/>
              <a:gd name="connsiteX3" fmla="*/ 52188 w 4162934"/>
              <a:gd name="connsiteY3" fmla="*/ 950965 h 1360630"/>
              <a:gd name="connsiteX4" fmla="*/ 356988 w 4162934"/>
              <a:gd name="connsiteY4" fmla="*/ 1217665 h 1360630"/>
              <a:gd name="connsiteX5" fmla="*/ 1218048 w 4162934"/>
              <a:gd name="connsiteY5" fmla="*/ 1347205 h 1360630"/>
              <a:gd name="connsiteX6" fmla="*/ 2223888 w 4162934"/>
              <a:gd name="connsiteY6" fmla="*/ 1354825 h 1360630"/>
              <a:gd name="connsiteX7" fmla="*/ 3176388 w 4162934"/>
              <a:gd name="connsiteY7" fmla="*/ 1331965 h 1360630"/>
              <a:gd name="connsiteX8" fmla="*/ 3740268 w 4162934"/>
              <a:gd name="connsiteY8" fmla="*/ 1248145 h 1360630"/>
              <a:gd name="connsiteX9" fmla="*/ 4106028 w 4162934"/>
              <a:gd name="connsiteY9" fmla="*/ 972645 h 1360630"/>
              <a:gd name="connsiteX10" fmla="*/ 4136508 w 4162934"/>
              <a:gd name="connsiteY10" fmla="*/ 478525 h 1360630"/>
              <a:gd name="connsiteX11" fmla="*/ 3854568 w 4162934"/>
              <a:gd name="connsiteY11" fmla="*/ 295645 h 1360630"/>
              <a:gd name="connsiteX12" fmla="*/ 3130668 w 4162934"/>
              <a:gd name="connsiteY12" fmla="*/ 265165 h 1360630"/>
              <a:gd name="connsiteX13" fmla="*/ 2460108 w 4162934"/>
              <a:gd name="connsiteY13" fmla="*/ 272785 h 1360630"/>
              <a:gd name="connsiteX14" fmla="*/ 1812408 w 4162934"/>
              <a:gd name="connsiteY14" fmla="*/ 280405 h 1360630"/>
              <a:gd name="connsiteX15" fmla="*/ 1347589 w 4162934"/>
              <a:gd name="connsiteY15" fmla="*/ 257545 h 1360630"/>
              <a:gd name="connsiteX16" fmla="*/ 989448 w 4162934"/>
              <a:gd name="connsiteY16" fmla="*/ 128005 h 1360630"/>
              <a:gd name="connsiteX17" fmla="*/ 798948 w 4162934"/>
              <a:gd name="connsiteY17" fmla="*/ 36565 h 1360630"/>
              <a:gd name="connsiteX18" fmla="*/ 661788 w 4162934"/>
              <a:gd name="connsiteY18" fmla="*/ 13705 h 1360630"/>
              <a:gd name="connsiteX0" fmla="*/ 646094 w 4147240"/>
              <a:gd name="connsiteY0" fmla="*/ 13705 h 1359507"/>
              <a:gd name="connsiteX1" fmla="*/ 790874 w 4147240"/>
              <a:gd name="connsiteY1" fmla="*/ 234685 h 1359507"/>
              <a:gd name="connsiteX2" fmla="*/ 89834 w 4147240"/>
              <a:gd name="connsiteY2" fmla="*/ 417565 h 1359507"/>
              <a:gd name="connsiteX3" fmla="*/ 36494 w 4147240"/>
              <a:gd name="connsiteY3" fmla="*/ 950965 h 1359507"/>
              <a:gd name="connsiteX4" fmla="*/ 341294 w 4147240"/>
              <a:gd name="connsiteY4" fmla="*/ 1234516 h 1359507"/>
              <a:gd name="connsiteX5" fmla="*/ 1202354 w 4147240"/>
              <a:gd name="connsiteY5" fmla="*/ 1347205 h 1359507"/>
              <a:gd name="connsiteX6" fmla="*/ 2208194 w 4147240"/>
              <a:gd name="connsiteY6" fmla="*/ 1354825 h 1359507"/>
              <a:gd name="connsiteX7" fmla="*/ 3160694 w 4147240"/>
              <a:gd name="connsiteY7" fmla="*/ 1331965 h 1359507"/>
              <a:gd name="connsiteX8" fmla="*/ 3724574 w 4147240"/>
              <a:gd name="connsiteY8" fmla="*/ 1248145 h 1359507"/>
              <a:gd name="connsiteX9" fmla="*/ 4090334 w 4147240"/>
              <a:gd name="connsiteY9" fmla="*/ 972645 h 1359507"/>
              <a:gd name="connsiteX10" fmla="*/ 4120814 w 4147240"/>
              <a:gd name="connsiteY10" fmla="*/ 478525 h 1359507"/>
              <a:gd name="connsiteX11" fmla="*/ 3838874 w 4147240"/>
              <a:gd name="connsiteY11" fmla="*/ 295645 h 1359507"/>
              <a:gd name="connsiteX12" fmla="*/ 3114974 w 4147240"/>
              <a:gd name="connsiteY12" fmla="*/ 265165 h 1359507"/>
              <a:gd name="connsiteX13" fmla="*/ 2444414 w 4147240"/>
              <a:gd name="connsiteY13" fmla="*/ 272785 h 1359507"/>
              <a:gd name="connsiteX14" fmla="*/ 1796714 w 4147240"/>
              <a:gd name="connsiteY14" fmla="*/ 280405 h 1359507"/>
              <a:gd name="connsiteX15" fmla="*/ 1331895 w 4147240"/>
              <a:gd name="connsiteY15" fmla="*/ 257545 h 1359507"/>
              <a:gd name="connsiteX16" fmla="*/ 973754 w 4147240"/>
              <a:gd name="connsiteY16" fmla="*/ 128005 h 1359507"/>
              <a:gd name="connsiteX17" fmla="*/ 783254 w 4147240"/>
              <a:gd name="connsiteY17" fmla="*/ 36565 h 1359507"/>
              <a:gd name="connsiteX18" fmla="*/ 646094 w 4147240"/>
              <a:gd name="connsiteY18" fmla="*/ 13705 h 1359507"/>
              <a:gd name="connsiteX0" fmla="*/ 627148 w 4128294"/>
              <a:gd name="connsiteY0" fmla="*/ 13705 h 1359507"/>
              <a:gd name="connsiteX1" fmla="*/ 771928 w 4128294"/>
              <a:gd name="connsiteY1" fmla="*/ 234685 h 1359507"/>
              <a:gd name="connsiteX2" fmla="*/ 116608 w 4128294"/>
              <a:gd name="connsiteY2" fmla="*/ 442841 h 1359507"/>
              <a:gd name="connsiteX3" fmla="*/ 17548 w 4128294"/>
              <a:gd name="connsiteY3" fmla="*/ 950965 h 1359507"/>
              <a:gd name="connsiteX4" fmla="*/ 322348 w 4128294"/>
              <a:gd name="connsiteY4" fmla="*/ 1234516 h 1359507"/>
              <a:gd name="connsiteX5" fmla="*/ 1183408 w 4128294"/>
              <a:gd name="connsiteY5" fmla="*/ 1347205 h 1359507"/>
              <a:gd name="connsiteX6" fmla="*/ 2189248 w 4128294"/>
              <a:gd name="connsiteY6" fmla="*/ 1354825 h 1359507"/>
              <a:gd name="connsiteX7" fmla="*/ 3141748 w 4128294"/>
              <a:gd name="connsiteY7" fmla="*/ 1331965 h 1359507"/>
              <a:gd name="connsiteX8" fmla="*/ 3705628 w 4128294"/>
              <a:gd name="connsiteY8" fmla="*/ 1248145 h 1359507"/>
              <a:gd name="connsiteX9" fmla="*/ 4071388 w 4128294"/>
              <a:gd name="connsiteY9" fmla="*/ 972645 h 1359507"/>
              <a:gd name="connsiteX10" fmla="*/ 4101868 w 4128294"/>
              <a:gd name="connsiteY10" fmla="*/ 478525 h 1359507"/>
              <a:gd name="connsiteX11" fmla="*/ 3819928 w 4128294"/>
              <a:gd name="connsiteY11" fmla="*/ 295645 h 1359507"/>
              <a:gd name="connsiteX12" fmla="*/ 3096028 w 4128294"/>
              <a:gd name="connsiteY12" fmla="*/ 265165 h 1359507"/>
              <a:gd name="connsiteX13" fmla="*/ 2425468 w 4128294"/>
              <a:gd name="connsiteY13" fmla="*/ 272785 h 1359507"/>
              <a:gd name="connsiteX14" fmla="*/ 1777768 w 4128294"/>
              <a:gd name="connsiteY14" fmla="*/ 280405 h 1359507"/>
              <a:gd name="connsiteX15" fmla="*/ 1312949 w 4128294"/>
              <a:gd name="connsiteY15" fmla="*/ 257545 h 1359507"/>
              <a:gd name="connsiteX16" fmla="*/ 954808 w 4128294"/>
              <a:gd name="connsiteY16" fmla="*/ 128005 h 1359507"/>
              <a:gd name="connsiteX17" fmla="*/ 764308 w 4128294"/>
              <a:gd name="connsiteY17" fmla="*/ 36565 h 1359507"/>
              <a:gd name="connsiteX18" fmla="*/ 627148 w 4128294"/>
              <a:gd name="connsiteY18" fmla="*/ 13705 h 1359507"/>
              <a:gd name="connsiteX0" fmla="*/ 596668 w 4128294"/>
              <a:gd name="connsiteY0" fmla="*/ 10845 h 1373498"/>
              <a:gd name="connsiteX1" fmla="*/ 771928 w 4128294"/>
              <a:gd name="connsiteY1" fmla="*/ 248676 h 1373498"/>
              <a:gd name="connsiteX2" fmla="*/ 116608 w 4128294"/>
              <a:gd name="connsiteY2" fmla="*/ 456832 h 1373498"/>
              <a:gd name="connsiteX3" fmla="*/ 17548 w 4128294"/>
              <a:gd name="connsiteY3" fmla="*/ 964956 h 1373498"/>
              <a:gd name="connsiteX4" fmla="*/ 322348 w 4128294"/>
              <a:gd name="connsiteY4" fmla="*/ 1248507 h 1373498"/>
              <a:gd name="connsiteX5" fmla="*/ 1183408 w 4128294"/>
              <a:gd name="connsiteY5" fmla="*/ 1361196 h 1373498"/>
              <a:gd name="connsiteX6" fmla="*/ 2189248 w 4128294"/>
              <a:gd name="connsiteY6" fmla="*/ 1368816 h 1373498"/>
              <a:gd name="connsiteX7" fmla="*/ 3141748 w 4128294"/>
              <a:gd name="connsiteY7" fmla="*/ 1345956 h 1373498"/>
              <a:gd name="connsiteX8" fmla="*/ 3705628 w 4128294"/>
              <a:gd name="connsiteY8" fmla="*/ 1262136 h 1373498"/>
              <a:gd name="connsiteX9" fmla="*/ 4071388 w 4128294"/>
              <a:gd name="connsiteY9" fmla="*/ 986636 h 1373498"/>
              <a:gd name="connsiteX10" fmla="*/ 4101868 w 4128294"/>
              <a:gd name="connsiteY10" fmla="*/ 492516 h 1373498"/>
              <a:gd name="connsiteX11" fmla="*/ 3819928 w 4128294"/>
              <a:gd name="connsiteY11" fmla="*/ 309636 h 1373498"/>
              <a:gd name="connsiteX12" fmla="*/ 3096028 w 4128294"/>
              <a:gd name="connsiteY12" fmla="*/ 279156 h 1373498"/>
              <a:gd name="connsiteX13" fmla="*/ 2425468 w 4128294"/>
              <a:gd name="connsiteY13" fmla="*/ 286776 h 1373498"/>
              <a:gd name="connsiteX14" fmla="*/ 1777768 w 4128294"/>
              <a:gd name="connsiteY14" fmla="*/ 294396 h 1373498"/>
              <a:gd name="connsiteX15" fmla="*/ 1312949 w 4128294"/>
              <a:gd name="connsiteY15" fmla="*/ 271536 h 1373498"/>
              <a:gd name="connsiteX16" fmla="*/ 954808 w 4128294"/>
              <a:gd name="connsiteY16" fmla="*/ 141996 h 1373498"/>
              <a:gd name="connsiteX17" fmla="*/ 764308 w 4128294"/>
              <a:gd name="connsiteY17" fmla="*/ 50556 h 1373498"/>
              <a:gd name="connsiteX18" fmla="*/ 596668 w 4128294"/>
              <a:gd name="connsiteY18" fmla="*/ 10845 h 1373498"/>
              <a:gd name="connsiteX0" fmla="*/ 527253 w 4058879"/>
              <a:gd name="connsiteY0" fmla="*/ 10845 h 1373498"/>
              <a:gd name="connsiteX1" fmla="*/ 702513 w 4058879"/>
              <a:gd name="connsiteY1" fmla="*/ 248676 h 1373498"/>
              <a:gd name="connsiteX2" fmla="*/ 47193 w 4058879"/>
              <a:gd name="connsiteY2" fmla="*/ 456832 h 1373498"/>
              <a:gd name="connsiteX3" fmla="*/ 74106 w 4058879"/>
              <a:gd name="connsiteY3" fmla="*/ 964956 h 1373498"/>
              <a:gd name="connsiteX4" fmla="*/ 252933 w 4058879"/>
              <a:gd name="connsiteY4" fmla="*/ 1248507 h 1373498"/>
              <a:gd name="connsiteX5" fmla="*/ 1113993 w 4058879"/>
              <a:gd name="connsiteY5" fmla="*/ 1361196 h 1373498"/>
              <a:gd name="connsiteX6" fmla="*/ 2119833 w 4058879"/>
              <a:gd name="connsiteY6" fmla="*/ 1368816 h 1373498"/>
              <a:gd name="connsiteX7" fmla="*/ 3072333 w 4058879"/>
              <a:gd name="connsiteY7" fmla="*/ 1345956 h 1373498"/>
              <a:gd name="connsiteX8" fmla="*/ 3636213 w 4058879"/>
              <a:gd name="connsiteY8" fmla="*/ 1262136 h 1373498"/>
              <a:gd name="connsiteX9" fmla="*/ 4001973 w 4058879"/>
              <a:gd name="connsiteY9" fmla="*/ 986636 h 1373498"/>
              <a:gd name="connsiteX10" fmla="*/ 4032453 w 4058879"/>
              <a:gd name="connsiteY10" fmla="*/ 492516 h 1373498"/>
              <a:gd name="connsiteX11" fmla="*/ 3750513 w 4058879"/>
              <a:gd name="connsiteY11" fmla="*/ 309636 h 1373498"/>
              <a:gd name="connsiteX12" fmla="*/ 3026613 w 4058879"/>
              <a:gd name="connsiteY12" fmla="*/ 279156 h 1373498"/>
              <a:gd name="connsiteX13" fmla="*/ 2356053 w 4058879"/>
              <a:gd name="connsiteY13" fmla="*/ 286776 h 1373498"/>
              <a:gd name="connsiteX14" fmla="*/ 1708353 w 4058879"/>
              <a:gd name="connsiteY14" fmla="*/ 294396 h 1373498"/>
              <a:gd name="connsiteX15" fmla="*/ 1243534 w 4058879"/>
              <a:gd name="connsiteY15" fmla="*/ 271536 h 1373498"/>
              <a:gd name="connsiteX16" fmla="*/ 885393 w 4058879"/>
              <a:gd name="connsiteY16" fmla="*/ 141996 h 1373498"/>
              <a:gd name="connsiteX17" fmla="*/ 694893 w 4058879"/>
              <a:gd name="connsiteY17" fmla="*/ 50556 h 1373498"/>
              <a:gd name="connsiteX18" fmla="*/ 527253 w 4058879"/>
              <a:gd name="connsiteY18" fmla="*/ 10845 h 1373498"/>
              <a:gd name="connsiteX0" fmla="*/ 532756 w 4064382"/>
              <a:gd name="connsiteY0" fmla="*/ 10845 h 1372449"/>
              <a:gd name="connsiteX1" fmla="*/ 708016 w 4064382"/>
              <a:gd name="connsiteY1" fmla="*/ 248676 h 1372449"/>
              <a:gd name="connsiteX2" fmla="*/ 52696 w 4064382"/>
              <a:gd name="connsiteY2" fmla="*/ 456832 h 1372449"/>
              <a:gd name="connsiteX3" fmla="*/ 79609 w 4064382"/>
              <a:gd name="connsiteY3" fmla="*/ 964956 h 1372449"/>
              <a:gd name="connsiteX4" fmla="*/ 397669 w 4064382"/>
              <a:gd name="connsiteY4" fmla="*/ 1264978 h 1372449"/>
              <a:gd name="connsiteX5" fmla="*/ 1119496 w 4064382"/>
              <a:gd name="connsiteY5" fmla="*/ 1361196 h 1372449"/>
              <a:gd name="connsiteX6" fmla="*/ 2125336 w 4064382"/>
              <a:gd name="connsiteY6" fmla="*/ 1368816 h 1372449"/>
              <a:gd name="connsiteX7" fmla="*/ 3077836 w 4064382"/>
              <a:gd name="connsiteY7" fmla="*/ 1345956 h 1372449"/>
              <a:gd name="connsiteX8" fmla="*/ 3641716 w 4064382"/>
              <a:gd name="connsiteY8" fmla="*/ 1262136 h 1372449"/>
              <a:gd name="connsiteX9" fmla="*/ 4007476 w 4064382"/>
              <a:gd name="connsiteY9" fmla="*/ 986636 h 1372449"/>
              <a:gd name="connsiteX10" fmla="*/ 4037956 w 4064382"/>
              <a:gd name="connsiteY10" fmla="*/ 492516 h 1372449"/>
              <a:gd name="connsiteX11" fmla="*/ 3756016 w 4064382"/>
              <a:gd name="connsiteY11" fmla="*/ 309636 h 1372449"/>
              <a:gd name="connsiteX12" fmla="*/ 3032116 w 4064382"/>
              <a:gd name="connsiteY12" fmla="*/ 279156 h 1372449"/>
              <a:gd name="connsiteX13" fmla="*/ 2361556 w 4064382"/>
              <a:gd name="connsiteY13" fmla="*/ 286776 h 1372449"/>
              <a:gd name="connsiteX14" fmla="*/ 1713856 w 4064382"/>
              <a:gd name="connsiteY14" fmla="*/ 294396 h 1372449"/>
              <a:gd name="connsiteX15" fmla="*/ 1249037 w 4064382"/>
              <a:gd name="connsiteY15" fmla="*/ 271536 h 1372449"/>
              <a:gd name="connsiteX16" fmla="*/ 890896 w 4064382"/>
              <a:gd name="connsiteY16" fmla="*/ 141996 h 1372449"/>
              <a:gd name="connsiteX17" fmla="*/ 700396 w 4064382"/>
              <a:gd name="connsiteY17" fmla="*/ 50556 h 1372449"/>
              <a:gd name="connsiteX18" fmla="*/ 532756 w 4064382"/>
              <a:gd name="connsiteY18" fmla="*/ 10845 h 1372449"/>
              <a:gd name="connsiteX0" fmla="*/ 497613 w 4029239"/>
              <a:gd name="connsiteY0" fmla="*/ 10845 h 1372449"/>
              <a:gd name="connsiteX1" fmla="*/ 672873 w 4029239"/>
              <a:gd name="connsiteY1" fmla="*/ 248676 h 1372449"/>
              <a:gd name="connsiteX2" fmla="*/ 70595 w 4029239"/>
              <a:gd name="connsiteY2" fmla="*/ 407422 h 1372449"/>
              <a:gd name="connsiteX3" fmla="*/ 44466 w 4029239"/>
              <a:gd name="connsiteY3" fmla="*/ 964956 h 1372449"/>
              <a:gd name="connsiteX4" fmla="*/ 362526 w 4029239"/>
              <a:gd name="connsiteY4" fmla="*/ 1264978 h 1372449"/>
              <a:gd name="connsiteX5" fmla="*/ 1084353 w 4029239"/>
              <a:gd name="connsiteY5" fmla="*/ 1361196 h 1372449"/>
              <a:gd name="connsiteX6" fmla="*/ 2090193 w 4029239"/>
              <a:gd name="connsiteY6" fmla="*/ 1368816 h 1372449"/>
              <a:gd name="connsiteX7" fmla="*/ 3042693 w 4029239"/>
              <a:gd name="connsiteY7" fmla="*/ 1345956 h 1372449"/>
              <a:gd name="connsiteX8" fmla="*/ 3606573 w 4029239"/>
              <a:gd name="connsiteY8" fmla="*/ 1262136 h 1372449"/>
              <a:gd name="connsiteX9" fmla="*/ 3972333 w 4029239"/>
              <a:gd name="connsiteY9" fmla="*/ 986636 h 1372449"/>
              <a:gd name="connsiteX10" fmla="*/ 4002813 w 4029239"/>
              <a:gd name="connsiteY10" fmla="*/ 492516 h 1372449"/>
              <a:gd name="connsiteX11" fmla="*/ 3720873 w 4029239"/>
              <a:gd name="connsiteY11" fmla="*/ 309636 h 1372449"/>
              <a:gd name="connsiteX12" fmla="*/ 2996973 w 4029239"/>
              <a:gd name="connsiteY12" fmla="*/ 279156 h 1372449"/>
              <a:gd name="connsiteX13" fmla="*/ 2326413 w 4029239"/>
              <a:gd name="connsiteY13" fmla="*/ 286776 h 1372449"/>
              <a:gd name="connsiteX14" fmla="*/ 1678713 w 4029239"/>
              <a:gd name="connsiteY14" fmla="*/ 294396 h 1372449"/>
              <a:gd name="connsiteX15" fmla="*/ 1213894 w 4029239"/>
              <a:gd name="connsiteY15" fmla="*/ 271536 h 1372449"/>
              <a:gd name="connsiteX16" fmla="*/ 855753 w 4029239"/>
              <a:gd name="connsiteY16" fmla="*/ 141996 h 1372449"/>
              <a:gd name="connsiteX17" fmla="*/ 665253 w 4029239"/>
              <a:gd name="connsiteY17" fmla="*/ 50556 h 1372449"/>
              <a:gd name="connsiteX18" fmla="*/ 497613 w 4029239"/>
              <a:gd name="connsiteY18" fmla="*/ 10845 h 1372449"/>
              <a:gd name="connsiteX0" fmla="*/ 478377 w 4010003"/>
              <a:gd name="connsiteY0" fmla="*/ 10845 h 1372449"/>
              <a:gd name="connsiteX1" fmla="*/ 653637 w 4010003"/>
              <a:gd name="connsiteY1" fmla="*/ 248676 h 1372449"/>
              <a:gd name="connsiteX2" fmla="*/ 91140 w 4010003"/>
              <a:gd name="connsiteY2" fmla="*/ 423893 h 1372449"/>
              <a:gd name="connsiteX3" fmla="*/ 25230 w 4010003"/>
              <a:gd name="connsiteY3" fmla="*/ 964956 h 1372449"/>
              <a:gd name="connsiteX4" fmla="*/ 343290 w 4010003"/>
              <a:gd name="connsiteY4" fmla="*/ 1264978 h 1372449"/>
              <a:gd name="connsiteX5" fmla="*/ 1065117 w 4010003"/>
              <a:gd name="connsiteY5" fmla="*/ 1361196 h 1372449"/>
              <a:gd name="connsiteX6" fmla="*/ 2070957 w 4010003"/>
              <a:gd name="connsiteY6" fmla="*/ 1368816 h 1372449"/>
              <a:gd name="connsiteX7" fmla="*/ 3023457 w 4010003"/>
              <a:gd name="connsiteY7" fmla="*/ 1345956 h 1372449"/>
              <a:gd name="connsiteX8" fmla="*/ 3587337 w 4010003"/>
              <a:gd name="connsiteY8" fmla="*/ 1262136 h 1372449"/>
              <a:gd name="connsiteX9" fmla="*/ 3953097 w 4010003"/>
              <a:gd name="connsiteY9" fmla="*/ 986636 h 1372449"/>
              <a:gd name="connsiteX10" fmla="*/ 3983577 w 4010003"/>
              <a:gd name="connsiteY10" fmla="*/ 492516 h 1372449"/>
              <a:gd name="connsiteX11" fmla="*/ 3701637 w 4010003"/>
              <a:gd name="connsiteY11" fmla="*/ 309636 h 1372449"/>
              <a:gd name="connsiteX12" fmla="*/ 2977737 w 4010003"/>
              <a:gd name="connsiteY12" fmla="*/ 279156 h 1372449"/>
              <a:gd name="connsiteX13" fmla="*/ 2307177 w 4010003"/>
              <a:gd name="connsiteY13" fmla="*/ 286776 h 1372449"/>
              <a:gd name="connsiteX14" fmla="*/ 1659477 w 4010003"/>
              <a:gd name="connsiteY14" fmla="*/ 294396 h 1372449"/>
              <a:gd name="connsiteX15" fmla="*/ 1194658 w 4010003"/>
              <a:gd name="connsiteY15" fmla="*/ 271536 h 1372449"/>
              <a:gd name="connsiteX16" fmla="*/ 836517 w 4010003"/>
              <a:gd name="connsiteY16" fmla="*/ 141996 h 1372449"/>
              <a:gd name="connsiteX17" fmla="*/ 646017 w 4010003"/>
              <a:gd name="connsiteY17" fmla="*/ 50556 h 1372449"/>
              <a:gd name="connsiteX18" fmla="*/ 478377 w 4010003"/>
              <a:gd name="connsiteY18" fmla="*/ 10845 h 1372449"/>
              <a:gd name="connsiteX0" fmla="*/ 490408 w 4022034"/>
              <a:gd name="connsiteY0" fmla="*/ 10845 h 1372449"/>
              <a:gd name="connsiteX1" fmla="*/ 665668 w 4022034"/>
              <a:gd name="connsiteY1" fmla="*/ 248676 h 1372449"/>
              <a:gd name="connsiteX2" fmla="*/ 76650 w 4022034"/>
              <a:gd name="connsiteY2" fmla="*/ 423893 h 1372449"/>
              <a:gd name="connsiteX3" fmla="*/ 37261 w 4022034"/>
              <a:gd name="connsiteY3" fmla="*/ 964956 h 1372449"/>
              <a:gd name="connsiteX4" fmla="*/ 355321 w 4022034"/>
              <a:gd name="connsiteY4" fmla="*/ 1264978 h 1372449"/>
              <a:gd name="connsiteX5" fmla="*/ 1077148 w 4022034"/>
              <a:gd name="connsiteY5" fmla="*/ 1361196 h 1372449"/>
              <a:gd name="connsiteX6" fmla="*/ 2082988 w 4022034"/>
              <a:gd name="connsiteY6" fmla="*/ 1368816 h 1372449"/>
              <a:gd name="connsiteX7" fmla="*/ 3035488 w 4022034"/>
              <a:gd name="connsiteY7" fmla="*/ 1345956 h 1372449"/>
              <a:gd name="connsiteX8" fmla="*/ 3599368 w 4022034"/>
              <a:gd name="connsiteY8" fmla="*/ 1262136 h 1372449"/>
              <a:gd name="connsiteX9" fmla="*/ 3965128 w 4022034"/>
              <a:gd name="connsiteY9" fmla="*/ 986636 h 1372449"/>
              <a:gd name="connsiteX10" fmla="*/ 3995608 w 4022034"/>
              <a:gd name="connsiteY10" fmla="*/ 492516 h 1372449"/>
              <a:gd name="connsiteX11" fmla="*/ 3713668 w 4022034"/>
              <a:gd name="connsiteY11" fmla="*/ 309636 h 1372449"/>
              <a:gd name="connsiteX12" fmla="*/ 2989768 w 4022034"/>
              <a:gd name="connsiteY12" fmla="*/ 279156 h 1372449"/>
              <a:gd name="connsiteX13" fmla="*/ 2319208 w 4022034"/>
              <a:gd name="connsiteY13" fmla="*/ 286776 h 1372449"/>
              <a:gd name="connsiteX14" fmla="*/ 1671508 w 4022034"/>
              <a:gd name="connsiteY14" fmla="*/ 294396 h 1372449"/>
              <a:gd name="connsiteX15" fmla="*/ 1206689 w 4022034"/>
              <a:gd name="connsiteY15" fmla="*/ 271536 h 1372449"/>
              <a:gd name="connsiteX16" fmla="*/ 848548 w 4022034"/>
              <a:gd name="connsiteY16" fmla="*/ 141996 h 1372449"/>
              <a:gd name="connsiteX17" fmla="*/ 658048 w 4022034"/>
              <a:gd name="connsiteY17" fmla="*/ 50556 h 1372449"/>
              <a:gd name="connsiteX18" fmla="*/ 490408 w 4022034"/>
              <a:gd name="connsiteY18" fmla="*/ 10845 h 1372449"/>
              <a:gd name="connsiteX0" fmla="*/ 488219 w 4019845"/>
              <a:gd name="connsiteY0" fmla="*/ 10845 h 1371037"/>
              <a:gd name="connsiteX1" fmla="*/ 663479 w 4019845"/>
              <a:gd name="connsiteY1" fmla="*/ 248676 h 1371037"/>
              <a:gd name="connsiteX2" fmla="*/ 74461 w 4019845"/>
              <a:gd name="connsiteY2" fmla="*/ 423893 h 1371037"/>
              <a:gd name="connsiteX3" fmla="*/ 35072 w 4019845"/>
              <a:gd name="connsiteY3" fmla="*/ 964956 h 1371037"/>
              <a:gd name="connsiteX4" fmla="*/ 319982 w 4019845"/>
              <a:gd name="connsiteY4" fmla="*/ 1289684 h 1371037"/>
              <a:gd name="connsiteX5" fmla="*/ 1074959 w 4019845"/>
              <a:gd name="connsiteY5" fmla="*/ 1361196 h 1371037"/>
              <a:gd name="connsiteX6" fmla="*/ 2080799 w 4019845"/>
              <a:gd name="connsiteY6" fmla="*/ 1368816 h 1371037"/>
              <a:gd name="connsiteX7" fmla="*/ 3033299 w 4019845"/>
              <a:gd name="connsiteY7" fmla="*/ 1345956 h 1371037"/>
              <a:gd name="connsiteX8" fmla="*/ 3597179 w 4019845"/>
              <a:gd name="connsiteY8" fmla="*/ 1262136 h 1371037"/>
              <a:gd name="connsiteX9" fmla="*/ 3962939 w 4019845"/>
              <a:gd name="connsiteY9" fmla="*/ 986636 h 1371037"/>
              <a:gd name="connsiteX10" fmla="*/ 3993419 w 4019845"/>
              <a:gd name="connsiteY10" fmla="*/ 492516 h 1371037"/>
              <a:gd name="connsiteX11" fmla="*/ 3711479 w 4019845"/>
              <a:gd name="connsiteY11" fmla="*/ 309636 h 1371037"/>
              <a:gd name="connsiteX12" fmla="*/ 2987579 w 4019845"/>
              <a:gd name="connsiteY12" fmla="*/ 279156 h 1371037"/>
              <a:gd name="connsiteX13" fmla="*/ 2317019 w 4019845"/>
              <a:gd name="connsiteY13" fmla="*/ 286776 h 1371037"/>
              <a:gd name="connsiteX14" fmla="*/ 1669319 w 4019845"/>
              <a:gd name="connsiteY14" fmla="*/ 294396 h 1371037"/>
              <a:gd name="connsiteX15" fmla="*/ 1204500 w 4019845"/>
              <a:gd name="connsiteY15" fmla="*/ 271536 h 1371037"/>
              <a:gd name="connsiteX16" fmla="*/ 846359 w 4019845"/>
              <a:gd name="connsiteY16" fmla="*/ 141996 h 1371037"/>
              <a:gd name="connsiteX17" fmla="*/ 655859 w 4019845"/>
              <a:gd name="connsiteY17" fmla="*/ 50556 h 1371037"/>
              <a:gd name="connsiteX18" fmla="*/ 488219 w 4019845"/>
              <a:gd name="connsiteY18" fmla="*/ 10845 h 1371037"/>
              <a:gd name="connsiteX0" fmla="*/ 488219 w 4019845"/>
              <a:gd name="connsiteY0" fmla="*/ 10845 h 1371037"/>
              <a:gd name="connsiteX1" fmla="*/ 663479 w 4019845"/>
              <a:gd name="connsiteY1" fmla="*/ 248676 h 1371037"/>
              <a:gd name="connsiteX2" fmla="*/ 74461 w 4019845"/>
              <a:gd name="connsiteY2" fmla="*/ 423893 h 1371037"/>
              <a:gd name="connsiteX3" fmla="*/ 35072 w 4019845"/>
              <a:gd name="connsiteY3" fmla="*/ 964956 h 1371037"/>
              <a:gd name="connsiteX4" fmla="*/ 319982 w 4019845"/>
              <a:gd name="connsiteY4" fmla="*/ 1289684 h 1371037"/>
              <a:gd name="connsiteX5" fmla="*/ 1074959 w 4019845"/>
              <a:gd name="connsiteY5" fmla="*/ 1361196 h 1371037"/>
              <a:gd name="connsiteX6" fmla="*/ 2080799 w 4019845"/>
              <a:gd name="connsiteY6" fmla="*/ 1368816 h 1371037"/>
              <a:gd name="connsiteX7" fmla="*/ 3033299 w 4019845"/>
              <a:gd name="connsiteY7" fmla="*/ 1345956 h 1371037"/>
              <a:gd name="connsiteX8" fmla="*/ 3597179 w 4019845"/>
              <a:gd name="connsiteY8" fmla="*/ 1262136 h 1371037"/>
              <a:gd name="connsiteX9" fmla="*/ 3962939 w 4019845"/>
              <a:gd name="connsiteY9" fmla="*/ 986636 h 1371037"/>
              <a:gd name="connsiteX10" fmla="*/ 3993419 w 4019845"/>
              <a:gd name="connsiteY10" fmla="*/ 492516 h 1371037"/>
              <a:gd name="connsiteX11" fmla="*/ 3711479 w 4019845"/>
              <a:gd name="connsiteY11" fmla="*/ 309636 h 1371037"/>
              <a:gd name="connsiteX12" fmla="*/ 2987579 w 4019845"/>
              <a:gd name="connsiteY12" fmla="*/ 279156 h 1371037"/>
              <a:gd name="connsiteX13" fmla="*/ 2317019 w 4019845"/>
              <a:gd name="connsiteY13" fmla="*/ 286776 h 1371037"/>
              <a:gd name="connsiteX14" fmla="*/ 1669319 w 4019845"/>
              <a:gd name="connsiteY14" fmla="*/ 294396 h 1371037"/>
              <a:gd name="connsiteX15" fmla="*/ 1204500 w 4019845"/>
              <a:gd name="connsiteY15" fmla="*/ 271536 h 1371037"/>
              <a:gd name="connsiteX16" fmla="*/ 846359 w 4019845"/>
              <a:gd name="connsiteY16" fmla="*/ 141996 h 1371037"/>
              <a:gd name="connsiteX17" fmla="*/ 655859 w 4019845"/>
              <a:gd name="connsiteY17" fmla="*/ 50556 h 1371037"/>
              <a:gd name="connsiteX18" fmla="*/ 488219 w 4019845"/>
              <a:gd name="connsiteY18" fmla="*/ 10845 h 1371037"/>
              <a:gd name="connsiteX0" fmla="*/ 488219 w 4019845"/>
              <a:gd name="connsiteY0" fmla="*/ 10845 h 1371037"/>
              <a:gd name="connsiteX1" fmla="*/ 663479 w 4019845"/>
              <a:gd name="connsiteY1" fmla="*/ 248676 h 1371037"/>
              <a:gd name="connsiteX2" fmla="*/ 74461 w 4019845"/>
              <a:gd name="connsiteY2" fmla="*/ 423893 h 1371037"/>
              <a:gd name="connsiteX3" fmla="*/ 35072 w 4019845"/>
              <a:gd name="connsiteY3" fmla="*/ 964956 h 1371037"/>
              <a:gd name="connsiteX4" fmla="*/ 319982 w 4019845"/>
              <a:gd name="connsiteY4" fmla="*/ 1289684 h 1371037"/>
              <a:gd name="connsiteX5" fmla="*/ 1074959 w 4019845"/>
              <a:gd name="connsiteY5" fmla="*/ 1361196 h 1371037"/>
              <a:gd name="connsiteX6" fmla="*/ 2080799 w 4019845"/>
              <a:gd name="connsiteY6" fmla="*/ 1368816 h 1371037"/>
              <a:gd name="connsiteX7" fmla="*/ 3033299 w 4019845"/>
              <a:gd name="connsiteY7" fmla="*/ 1345956 h 1371037"/>
              <a:gd name="connsiteX8" fmla="*/ 3597179 w 4019845"/>
              <a:gd name="connsiteY8" fmla="*/ 1262136 h 1371037"/>
              <a:gd name="connsiteX9" fmla="*/ 3962939 w 4019845"/>
              <a:gd name="connsiteY9" fmla="*/ 986636 h 1371037"/>
              <a:gd name="connsiteX10" fmla="*/ 3993419 w 4019845"/>
              <a:gd name="connsiteY10" fmla="*/ 492516 h 1371037"/>
              <a:gd name="connsiteX11" fmla="*/ 3711479 w 4019845"/>
              <a:gd name="connsiteY11" fmla="*/ 309636 h 1371037"/>
              <a:gd name="connsiteX12" fmla="*/ 2987579 w 4019845"/>
              <a:gd name="connsiteY12" fmla="*/ 279156 h 1371037"/>
              <a:gd name="connsiteX13" fmla="*/ 2317019 w 4019845"/>
              <a:gd name="connsiteY13" fmla="*/ 286776 h 1371037"/>
              <a:gd name="connsiteX14" fmla="*/ 1669319 w 4019845"/>
              <a:gd name="connsiteY14" fmla="*/ 294396 h 1371037"/>
              <a:gd name="connsiteX15" fmla="*/ 1204500 w 4019845"/>
              <a:gd name="connsiteY15" fmla="*/ 271536 h 1371037"/>
              <a:gd name="connsiteX16" fmla="*/ 846359 w 4019845"/>
              <a:gd name="connsiteY16" fmla="*/ 141996 h 1371037"/>
              <a:gd name="connsiteX17" fmla="*/ 655859 w 4019845"/>
              <a:gd name="connsiteY17" fmla="*/ 50556 h 1371037"/>
              <a:gd name="connsiteX18" fmla="*/ 488219 w 4019845"/>
              <a:gd name="connsiteY18" fmla="*/ 10845 h 1371037"/>
              <a:gd name="connsiteX0" fmla="*/ 488219 w 4017911"/>
              <a:gd name="connsiteY0" fmla="*/ 10845 h 1371037"/>
              <a:gd name="connsiteX1" fmla="*/ 663479 w 4017911"/>
              <a:gd name="connsiteY1" fmla="*/ 248676 h 1371037"/>
              <a:gd name="connsiteX2" fmla="*/ 74461 w 4017911"/>
              <a:gd name="connsiteY2" fmla="*/ 423893 h 1371037"/>
              <a:gd name="connsiteX3" fmla="*/ 35072 w 4017911"/>
              <a:gd name="connsiteY3" fmla="*/ 964956 h 1371037"/>
              <a:gd name="connsiteX4" fmla="*/ 319982 w 4017911"/>
              <a:gd name="connsiteY4" fmla="*/ 1289684 h 1371037"/>
              <a:gd name="connsiteX5" fmla="*/ 1074959 w 4017911"/>
              <a:gd name="connsiteY5" fmla="*/ 1361196 h 1371037"/>
              <a:gd name="connsiteX6" fmla="*/ 2080799 w 4017911"/>
              <a:gd name="connsiteY6" fmla="*/ 1368816 h 1371037"/>
              <a:gd name="connsiteX7" fmla="*/ 3033299 w 4017911"/>
              <a:gd name="connsiteY7" fmla="*/ 1345956 h 1371037"/>
              <a:gd name="connsiteX8" fmla="*/ 3636960 w 4017911"/>
              <a:gd name="connsiteY8" fmla="*/ 1295076 h 1371037"/>
              <a:gd name="connsiteX9" fmla="*/ 3962939 w 4017911"/>
              <a:gd name="connsiteY9" fmla="*/ 986636 h 1371037"/>
              <a:gd name="connsiteX10" fmla="*/ 3993419 w 4017911"/>
              <a:gd name="connsiteY10" fmla="*/ 492516 h 1371037"/>
              <a:gd name="connsiteX11" fmla="*/ 3711479 w 4017911"/>
              <a:gd name="connsiteY11" fmla="*/ 309636 h 1371037"/>
              <a:gd name="connsiteX12" fmla="*/ 2987579 w 4017911"/>
              <a:gd name="connsiteY12" fmla="*/ 279156 h 1371037"/>
              <a:gd name="connsiteX13" fmla="*/ 2317019 w 4017911"/>
              <a:gd name="connsiteY13" fmla="*/ 286776 h 1371037"/>
              <a:gd name="connsiteX14" fmla="*/ 1669319 w 4017911"/>
              <a:gd name="connsiteY14" fmla="*/ 294396 h 1371037"/>
              <a:gd name="connsiteX15" fmla="*/ 1204500 w 4017911"/>
              <a:gd name="connsiteY15" fmla="*/ 271536 h 1371037"/>
              <a:gd name="connsiteX16" fmla="*/ 846359 w 4017911"/>
              <a:gd name="connsiteY16" fmla="*/ 141996 h 1371037"/>
              <a:gd name="connsiteX17" fmla="*/ 655859 w 4017911"/>
              <a:gd name="connsiteY17" fmla="*/ 50556 h 1371037"/>
              <a:gd name="connsiteX18" fmla="*/ 488219 w 4017911"/>
              <a:gd name="connsiteY18" fmla="*/ 10845 h 1371037"/>
              <a:gd name="connsiteX0" fmla="*/ 488219 w 4017911"/>
              <a:gd name="connsiteY0" fmla="*/ 10845 h 1371037"/>
              <a:gd name="connsiteX1" fmla="*/ 663479 w 4017911"/>
              <a:gd name="connsiteY1" fmla="*/ 248676 h 1371037"/>
              <a:gd name="connsiteX2" fmla="*/ 74461 w 4017911"/>
              <a:gd name="connsiteY2" fmla="*/ 423893 h 1371037"/>
              <a:gd name="connsiteX3" fmla="*/ 35072 w 4017911"/>
              <a:gd name="connsiteY3" fmla="*/ 964956 h 1371037"/>
              <a:gd name="connsiteX4" fmla="*/ 319982 w 4017911"/>
              <a:gd name="connsiteY4" fmla="*/ 1289684 h 1371037"/>
              <a:gd name="connsiteX5" fmla="*/ 1074959 w 4017911"/>
              <a:gd name="connsiteY5" fmla="*/ 1361196 h 1371037"/>
              <a:gd name="connsiteX6" fmla="*/ 2080799 w 4017911"/>
              <a:gd name="connsiteY6" fmla="*/ 1368816 h 1371037"/>
              <a:gd name="connsiteX7" fmla="*/ 3033299 w 4017911"/>
              <a:gd name="connsiteY7" fmla="*/ 1345956 h 1371037"/>
              <a:gd name="connsiteX8" fmla="*/ 3636961 w 4017911"/>
              <a:gd name="connsiteY8" fmla="*/ 1295076 h 1371037"/>
              <a:gd name="connsiteX9" fmla="*/ 3962939 w 4017911"/>
              <a:gd name="connsiteY9" fmla="*/ 986636 h 1371037"/>
              <a:gd name="connsiteX10" fmla="*/ 3993419 w 4017911"/>
              <a:gd name="connsiteY10" fmla="*/ 492516 h 1371037"/>
              <a:gd name="connsiteX11" fmla="*/ 3711479 w 4017911"/>
              <a:gd name="connsiteY11" fmla="*/ 309636 h 1371037"/>
              <a:gd name="connsiteX12" fmla="*/ 2987579 w 4017911"/>
              <a:gd name="connsiteY12" fmla="*/ 279156 h 1371037"/>
              <a:gd name="connsiteX13" fmla="*/ 2317019 w 4017911"/>
              <a:gd name="connsiteY13" fmla="*/ 286776 h 1371037"/>
              <a:gd name="connsiteX14" fmla="*/ 1669319 w 4017911"/>
              <a:gd name="connsiteY14" fmla="*/ 294396 h 1371037"/>
              <a:gd name="connsiteX15" fmla="*/ 1204500 w 4017911"/>
              <a:gd name="connsiteY15" fmla="*/ 271536 h 1371037"/>
              <a:gd name="connsiteX16" fmla="*/ 846359 w 4017911"/>
              <a:gd name="connsiteY16" fmla="*/ 141996 h 1371037"/>
              <a:gd name="connsiteX17" fmla="*/ 655859 w 4017911"/>
              <a:gd name="connsiteY17" fmla="*/ 50556 h 1371037"/>
              <a:gd name="connsiteX18" fmla="*/ 488219 w 4017911"/>
              <a:gd name="connsiteY18" fmla="*/ 10845 h 1371037"/>
              <a:gd name="connsiteX0" fmla="*/ 479836 w 4009528"/>
              <a:gd name="connsiteY0" fmla="*/ 17762 h 1377954"/>
              <a:gd name="connsiteX1" fmla="*/ 502602 w 4009528"/>
              <a:gd name="connsiteY1" fmla="*/ 354413 h 1377954"/>
              <a:gd name="connsiteX2" fmla="*/ 66078 w 4009528"/>
              <a:gd name="connsiteY2" fmla="*/ 430810 h 1377954"/>
              <a:gd name="connsiteX3" fmla="*/ 26689 w 4009528"/>
              <a:gd name="connsiteY3" fmla="*/ 971873 h 1377954"/>
              <a:gd name="connsiteX4" fmla="*/ 311599 w 4009528"/>
              <a:gd name="connsiteY4" fmla="*/ 1296601 h 1377954"/>
              <a:gd name="connsiteX5" fmla="*/ 1066576 w 4009528"/>
              <a:gd name="connsiteY5" fmla="*/ 1368113 h 1377954"/>
              <a:gd name="connsiteX6" fmla="*/ 2072416 w 4009528"/>
              <a:gd name="connsiteY6" fmla="*/ 1375733 h 1377954"/>
              <a:gd name="connsiteX7" fmla="*/ 3024916 w 4009528"/>
              <a:gd name="connsiteY7" fmla="*/ 1352873 h 1377954"/>
              <a:gd name="connsiteX8" fmla="*/ 3628578 w 4009528"/>
              <a:gd name="connsiteY8" fmla="*/ 1301993 h 1377954"/>
              <a:gd name="connsiteX9" fmla="*/ 3954556 w 4009528"/>
              <a:gd name="connsiteY9" fmla="*/ 993553 h 1377954"/>
              <a:gd name="connsiteX10" fmla="*/ 3985036 w 4009528"/>
              <a:gd name="connsiteY10" fmla="*/ 499433 h 1377954"/>
              <a:gd name="connsiteX11" fmla="*/ 3703096 w 4009528"/>
              <a:gd name="connsiteY11" fmla="*/ 316553 h 1377954"/>
              <a:gd name="connsiteX12" fmla="*/ 2979196 w 4009528"/>
              <a:gd name="connsiteY12" fmla="*/ 286073 h 1377954"/>
              <a:gd name="connsiteX13" fmla="*/ 2308636 w 4009528"/>
              <a:gd name="connsiteY13" fmla="*/ 293693 h 1377954"/>
              <a:gd name="connsiteX14" fmla="*/ 1660936 w 4009528"/>
              <a:gd name="connsiteY14" fmla="*/ 301313 h 1377954"/>
              <a:gd name="connsiteX15" fmla="*/ 1196117 w 4009528"/>
              <a:gd name="connsiteY15" fmla="*/ 278453 h 1377954"/>
              <a:gd name="connsiteX16" fmla="*/ 837976 w 4009528"/>
              <a:gd name="connsiteY16" fmla="*/ 148913 h 1377954"/>
              <a:gd name="connsiteX17" fmla="*/ 647476 w 4009528"/>
              <a:gd name="connsiteY17" fmla="*/ 57473 h 1377954"/>
              <a:gd name="connsiteX18" fmla="*/ 479836 w 4009528"/>
              <a:gd name="connsiteY18" fmla="*/ 17762 h 1377954"/>
              <a:gd name="connsiteX0" fmla="*/ 300821 w 4009528"/>
              <a:gd name="connsiteY0" fmla="*/ 11644 h 1437716"/>
              <a:gd name="connsiteX1" fmla="*/ 502602 w 4009528"/>
              <a:gd name="connsiteY1" fmla="*/ 414175 h 1437716"/>
              <a:gd name="connsiteX2" fmla="*/ 66078 w 4009528"/>
              <a:gd name="connsiteY2" fmla="*/ 490572 h 1437716"/>
              <a:gd name="connsiteX3" fmla="*/ 26689 w 4009528"/>
              <a:gd name="connsiteY3" fmla="*/ 1031635 h 1437716"/>
              <a:gd name="connsiteX4" fmla="*/ 311599 w 4009528"/>
              <a:gd name="connsiteY4" fmla="*/ 1356363 h 1437716"/>
              <a:gd name="connsiteX5" fmla="*/ 1066576 w 4009528"/>
              <a:gd name="connsiteY5" fmla="*/ 1427875 h 1437716"/>
              <a:gd name="connsiteX6" fmla="*/ 2072416 w 4009528"/>
              <a:gd name="connsiteY6" fmla="*/ 1435495 h 1437716"/>
              <a:gd name="connsiteX7" fmla="*/ 3024916 w 4009528"/>
              <a:gd name="connsiteY7" fmla="*/ 1412635 h 1437716"/>
              <a:gd name="connsiteX8" fmla="*/ 3628578 w 4009528"/>
              <a:gd name="connsiteY8" fmla="*/ 1361755 h 1437716"/>
              <a:gd name="connsiteX9" fmla="*/ 3954556 w 4009528"/>
              <a:gd name="connsiteY9" fmla="*/ 1053315 h 1437716"/>
              <a:gd name="connsiteX10" fmla="*/ 3985036 w 4009528"/>
              <a:gd name="connsiteY10" fmla="*/ 559195 h 1437716"/>
              <a:gd name="connsiteX11" fmla="*/ 3703096 w 4009528"/>
              <a:gd name="connsiteY11" fmla="*/ 376315 h 1437716"/>
              <a:gd name="connsiteX12" fmla="*/ 2979196 w 4009528"/>
              <a:gd name="connsiteY12" fmla="*/ 345835 h 1437716"/>
              <a:gd name="connsiteX13" fmla="*/ 2308636 w 4009528"/>
              <a:gd name="connsiteY13" fmla="*/ 353455 h 1437716"/>
              <a:gd name="connsiteX14" fmla="*/ 1660936 w 4009528"/>
              <a:gd name="connsiteY14" fmla="*/ 361075 h 1437716"/>
              <a:gd name="connsiteX15" fmla="*/ 1196117 w 4009528"/>
              <a:gd name="connsiteY15" fmla="*/ 338215 h 1437716"/>
              <a:gd name="connsiteX16" fmla="*/ 837976 w 4009528"/>
              <a:gd name="connsiteY16" fmla="*/ 208675 h 1437716"/>
              <a:gd name="connsiteX17" fmla="*/ 647476 w 4009528"/>
              <a:gd name="connsiteY17" fmla="*/ 117235 h 1437716"/>
              <a:gd name="connsiteX18" fmla="*/ 300821 w 4009528"/>
              <a:gd name="connsiteY18" fmla="*/ 11644 h 1437716"/>
              <a:gd name="connsiteX0" fmla="*/ 306138 w 4014845"/>
              <a:gd name="connsiteY0" fmla="*/ 8883 h 1434955"/>
              <a:gd name="connsiteX1" fmla="*/ 607372 w 4014845"/>
              <a:gd name="connsiteY1" fmla="*/ 362004 h 1434955"/>
              <a:gd name="connsiteX2" fmla="*/ 71395 w 4014845"/>
              <a:gd name="connsiteY2" fmla="*/ 487811 h 1434955"/>
              <a:gd name="connsiteX3" fmla="*/ 32006 w 4014845"/>
              <a:gd name="connsiteY3" fmla="*/ 1028874 h 1434955"/>
              <a:gd name="connsiteX4" fmla="*/ 316916 w 4014845"/>
              <a:gd name="connsiteY4" fmla="*/ 1353602 h 1434955"/>
              <a:gd name="connsiteX5" fmla="*/ 1071893 w 4014845"/>
              <a:gd name="connsiteY5" fmla="*/ 1425114 h 1434955"/>
              <a:gd name="connsiteX6" fmla="*/ 2077733 w 4014845"/>
              <a:gd name="connsiteY6" fmla="*/ 1432734 h 1434955"/>
              <a:gd name="connsiteX7" fmla="*/ 3030233 w 4014845"/>
              <a:gd name="connsiteY7" fmla="*/ 1409874 h 1434955"/>
              <a:gd name="connsiteX8" fmla="*/ 3633895 w 4014845"/>
              <a:gd name="connsiteY8" fmla="*/ 1358994 h 1434955"/>
              <a:gd name="connsiteX9" fmla="*/ 3959873 w 4014845"/>
              <a:gd name="connsiteY9" fmla="*/ 1050554 h 1434955"/>
              <a:gd name="connsiteX10" fmla="*/ 3990353 w 4014845"/>
              <a:gd name="connsiteY10" fmla="*/ 556434 h 1434955"/>
              <a:gd name="connsiteX11" fmla="*/ 3708413 w 4014845"/>
              <a:gd name="connsiteY11" fmla="*/ 373554 h 1434955"/>
              <a:gd name="connsiteX12" fmla="*/ 2984513 w 4014845"/>
              <a:gd name="connsiteY12" fmla="*/ 343074 h 1434955"/>
              <a:gd name="connsiteX13" fmla="*/ 2313953 w 4014845"/>
              <a:gd name="connsiteY13" fmla="*/ 350694 h 1434955"/>
              <a:gd name="connsiteX14" fmla="*/ 1666253 w 4014845"/>
              <a:gd name="connsiteY14" fmla="*/ 358314 h 1434955"/>
              <a:gd name="connsiteX15" fmla="*/ 1201434 w 4014845"/>
              <a:gd name="connsiteY15" fmla="*/ 335454 h 1434955"/>
              <a:gd name="connsiteX16" fmla="*/ 843293 w 4014845"/>
              <a:gd name="connsiteY16" fmla="*/ 205914 h 1434955"/>
              <a:gd name="connsiteX17" fmla="*/ 652793 w 4014845"/>
              <a:gd name="connsiteY17" fmla="*/ 114474 h 1434955"/>
              <a:gd name="connsiteX18" fmla="*/ 306138 w 4014845"/>
              <a:gd name="connsiteY18" fmla="*/ 8883 h 1434955"/>
              <a:gd name="connsiteX0" fmla="*/ 306138 w 4014845"/>
              <a:gd name="connsiteY0" fmla="*/ 20715 h 1446787"/>
              <a:gd name="connsiteX1" fmla="*/ 607372 w 4014845"/>
              <a:gd name="connsiteY1" fmla="*/ 373836 h 1446787"/>
              <a:gd name="connsiteX2" fmla="*/ 71395 w 4014845"/>
              <a:gd name="connsiteY2" fmla="*/ 499643 h 1446787"/>
              <a:gd name="connsiteX3" fmla="*/ 32006 w 4014845"/>
              <a:gd name="connsiteY3" fmla="*/ 1040706 h 1446787"/>
              <a:gd name="connsiteX4" fmla="*/ 316916 w 4014845"/>
              <a:gd name="connsiteY4" fmla="*/ 1365434 h 1446787"/>
              <a:gd name="connsiteX5" fmla="*/ 1071893 w 4014845"/>
              <a:gd name="connsiteY5" fmla="*/ 1436946 h 1446787"/>
              <a:gd name="connsiteX6" fmla="*/ 2077733 w 4014845"/>
              <a:gd name="connsiteY6" fmla="*/ 1444566 h 1446787"/>
              <a:gd name="connsiteX7" fmla="*/ 3030233 w 4014845"/>
              <a:gd name="connsiteY7" fmla="*/ 1421706 h 1446787"/>
              <a:gd name="connsiteX8" fmla="*/ 3633895 w 4014845"/>
              <a:gd name="connsiteY8" fmla="*/ 1370826 h 1446787"/>
              <a:gd name="connsiteX9" fmla="*/ 3959873 w 4014845"/>
              <a:gd name="connsiteY9" fmla="*/ 1062386 h 1446787"/>
              <a:gd name="connsiteX10" fmla="*/ 3990353 w 4014845"/>
              <a:gd name="connsiteY10" fmla="*/ 568266 h 1446787"/>
              <a:gd name="connsiteX11" fmla="*/ 3708413 w 4014845"/>
              <a:gd name="connsiteY11" fmla="*/ 385386 h 1446787"/>
              <a:gd name="connsiteX12" fmla="*/ 2984513 w 4014845"/>
              <a:gd name="connsiteY12" fmla="*/ 354906 h 1446787"/>
              <a:gd name="connsiteX13" fmla="*/ 2313953 w 4014845"/>
              <a:gd name="connsiteY13" fmla="*/ 362526 h 1446787"/>
              <a:gd name="connsiteX14" fmla="*/ 1666253 w 4014845"/>
              <a:gd name="connsiteY14" fmla="*/ 370146 h 1446787"/>
              <a:gd name="connsiteX15" fmla="*/ 1201434 w 4014845"/>
              <a:gd name="connsiteY15" fmla="*/ 347286 h 1446787"/>
              <a:gd name="connsiteX16" fmla="*/ 843293 w 4014845"/>
              <a:gd name="connsiteY16" fmla="*/ 217746 h 1446787"/>
              <a:gd name="connsiteX17" fmla="*/ 613012 w 4014845"/>
              <a:gd name="connsiteY17" fmla="*/ 60425 h 1446787"/>
              <a:gd name="connsiteX18" fmla="*/ 306138 w 4014845"/>
              <a:gd name="connsiteY18" fmla="*/ 20715 h 1446787"/>
              <a:gd name="connsiteX0" fmla="*/ 306138 w 4014845"/>
              <a:gd name="connsiteY0" fmla="*/ 20715 h 1446787"/>
              <a:gd name="connsiteX1" fmla="*/ 607372 w 4014845"/>
              <a:gd name="connsiteY1" fmla="*/ 373836 h 1446787"/>
              <a:gd name="connsiteX2" fmla="*/ 71395 w 4014845"/>
              <a:gd name="connsiteY2" fmla="*/ 499643 h 1446787"/>
              <a:gd name="connsiteX3" fmla="*/ 32006 w 4014845"/>
              <a:gd name="connsiteY3" fmla="*/ 1040706 h 1446787"/>
              <a:gd name="connsiteX4" fmla="*/ 316916 w 4014845"/>
              <a:gd name="connsiteY4" fmla="*/ 1365434 h 1446787"/>
              <a:gd name="connsiteX5" fmla="*/ 1071893 w 4014845"/>
              <a:gd name="connsiteY5" fmla="*/ 1436946 h 1446787"/>
              <a:gd name="connsiteX6" fmla="*/ 2077733 w 4014845"/>
              <a:gd name="connsiteY6" fmla="*/ 1444566 h 1446787"/>
              <a:gd name="connsiteX7" fmla="*/ 3030233 w 4014845"/>
              <a:gd name="connsiteY7" fmla="*/ 1421706 h 1446787"/>
              <a:gd name="connsiteX8" fmla="*/ 3633895 w 4014845"/>
              <a:gd name="connsiteY8" fmla="*/ 1370826 h 1446787"/>
              <a:gd name="connsiteX9" fmla="*/ 3959873 w 4014845"/>
              <a:gd name="connsiteY9" fmla="*/ 1062386 h 1446787"/>
              <a:gd name="connsiteX10" fmla="*/ 3990353 w 4014845"/>
              <a:gd name="connsiteY10" fmla="*/ 568266 h 1446787"/>
              <a:gd name="connsiteX11" fmla="*/ 3708413 w 4014845"/>
              <a:gd name="connsiteY11" fmla="*/ 385386 h 1446787"/>
              <a:gd name="connsiteX12" fmla="*/ 2984513 w 4014845"/>
              <a:gd name="connsiteY12" fmla="*/ 354906 h 1446787"/>
              <a:gd name="connsiteX13" fmla="*/ 2313953 w 4014845"/>
              <a:gd name="connsiteY13" fmla="*/ 362526 h 1446787"/>
              <a:gd name="connsiteX14" fmla="*/ 1666253 w 4014845"/>
              <a:gd name="connsiteY14" fmla="*/ 370146 h 1446787"/>
              <a:gd name="connsiteX15" fmla="*/ 1201434 w 4014845"/>
              <a:gd name="connsiteY15" fmla="*/ 347286 h 1446787"/>
              <a:gd name="connsiteX16" fmla="*/ 843293 w 4014845"/>
              <a:gd name="connsiteY16" fmla="*/ 217746 h 1446787"/>
              <a:gd name="connsiteX17" fmla="*/ 613012 w 4014845"/>
              <a:gd name="connsiteY17" fmla="*/ 60425 h 1446787"/>
              <a:gd name="connsiteX18" fmla="*/ 306138 w 4014845"/>
              <a:gd name="connsiteY18" fmla="*/ 20715 h 1446787"/>
              <a:gd name="connsiteX0" fmla="*/ 306138 w 4014845"/>
              <a:gd name="connsiteY0" fmla="*/ 21703 h 1447775"/>
              <a:gd name="connsiteX1" fmla="*/ 607372 w 4014845"/>
              <a:gd name="connsiteY1" fmla="*/ 374824 h 1447775"/>
              <a:gd name="connsiteX2" fmla="*/ 71395 w 4014845"/>
              <a:gd name="connsiteY2" fmla="*/ 500631 h 1447775"/>
              <a:gd name="connsiteX3" fmla="*/ 32006 w 4014845"/>
              <a:gd name="connsiteY3" fmla="*/ 1041694 h 1447775"/>
              <a:gd name="connsiteX4" fmla="*/ 316916 w 4014845"/>
              <a:gd name="connsiteY4" fmla="*/ 1366422 h 1447775"/>
              <a:gd name="connsiteX5" fmla="*/ 1071893 w 4014845"/>
              <a:gd name="connsiteY5" fmla="*/ 1437934 h 1447775"/>
              <a:gd name="connsiteX6" fmla="*/ 2077733 w 4014845"/>
              <a:gd name="connsiteY6" fmla="*/ 1445554 h 1447775"/>
              <a:gd name="connsiteX7" fmla="*/ 3030233 w 4014845"/>
              <a:gd name="connsiteY7" fmla="*/ 1422694 h 1447775"/>
              <a:gd name="connsiteX8" fmla="*/ 3633895 w 4014845"/>
              <a:gd name="connsiteY8" fmla="*/ 1371814 h 1447775"/>
              <a:gd name="connsiteX9" fmla="*/ 3959873 w 4014845"/>
              <a:gd name="connsiteY9" fmla="*/ 1063374 h 1447775"/>
              <a:gd name="connsiteX10" fmla="*/ 3990353 w 4014845"/>
              <a:gd name="connsiteY10" fmla="*/ 569254 h 1447775"/>
              <a:gd name="connsiteX11" fmla="*/ 3708413 w 4014845"/>
              <a:gd name="connsiteY11" fmla="*/ 386374 h 1447775"/>
              <a:gd name="connsiteX12" fmla="*/ 2984513 w 4014845"/>
              <a:gd name="connsiteY12" fmla="*/ 355894 h 1447775"/>
              <a:gd name="connsiteX13" fmla="*/ 2313953 w 4014845"/>
              <a:gd name="connsiteY13" fmla="*/ 363514 h 1447775"/>
              <a:gd name="connsiteX14" fmla="*/ 1666253 w 4014845"/>
              <a:gd name="connsiteY14" fmla="*/ 371134 h 1447775"/>
              <a:gd name="connsiteX15" fmla="*/ 1201434 w 4014845"/>
              <a:gd name="connsiteY15" fmla="*/ 348274 h 1447775"/>
              <a:gd name="connsiteX16" fmla="*/ 909595 w 4014845"/>
              <a:gd name="connsiteY16" fmla="*/ 251674 h 1447775"/>
              <a:gd name="connsiteX17" fmla="*/ 613012 w 4014845"/>
              <a:gd name="connsiteY17" fmla="*/ 61413 h 1447775"/>
              <a:gd name="connsiteX18" fmla="*/ 306138 w 4014845"/>
              <a:gd name="connsiteY18" fmla="*/ 21703 h 1447775"/>
              <a:gd name="connsiteX0" fmla="*/ 306138 w 4014845"/>
              <a:gd name="connsiteY0" fmla="*/ 25018 h 1451090"/>
              <a:gd name="connsiteX1" fmla="*/ 607372 w 4014845"/>
              <a:gd name="connsiteY1" fmla="*/ 378139 h 1451090"/>
              <a:gd name="connsiteX2" fmla="*/ 71395 w 4014845"/>
              <a:gd name="connsiteY2" fmla="*/ 503946 h 1451090"/>
              <a:gd name="connsiteX3" fmla="*/ 32006 w 4014845"/>
              <a:gd name="connsiteY3" fmla="*/ 1045009 h 1451090"/>
              <a:gd name="connsiteX4" fmla="*/ 316916 w 4014845"/>
              <a:gd name="connsiteY4" fmla="*/ 1369737 h 1451090"/>
              <a:gd name="connsiteX5" fmla="*/ 1071893 w 4014845"/>
              <a:gd name="connsiteY5" fmla="*/ 1441249 h 1451090"/>
              <a:gd name="connsiteX6" fmla="*/ 2077733 w 4014845"/>
              <a:gd name="connsiteY6" fmla="*/ 1448869 h 1451090"/>
              <a:gd name="connsiteX7" fmla="*/ 3030233 w 4014845"/>
              <a:gd name="connsiteY7" fmla="*/ 1426009 h 1451090"/>
              <a:gd name="connsiteX8" fmla="*/ 3633895 w 4014845"/>
              <a:gd name="connsiteY8" fmla="*/ 1375129 h 1451090"/>
              <a:gd name="connsiteX9" fmla="*/ 3959873 w 4014845"/>
              <a:gd name="connsiteY9" fmla="*/ 1066689 h 1451090"/>
              <a:gd name="connsiteX10" fmla="*/ 3990353 w 4014845"/>
              <a:gd name="connsiteY10" fmla="*/ 572569 h 1451090"/>
              <a:gd name="connsiteX11" fmla="*/ 3708413 w 4014845"/>
              <a:gd name="connsiteY11" fmla="*/ 389689 h 1451090"/>
              <a:gd name="connsiteX12" fmla="*/ 2984513 w 4014845"/>
              <a:gd name="connsiteY12" fmla="*/ 359209 h 1451090"/>
              <a:gd name="connsiteX13" fmla="*/ 2313953 w 4014845"/>
              <a:gd name="connsiteY13" fmla="*/ 366829 h 1451090"/>
              <a:gd name="connsiteX14" fmla="*/ 1666253 w 4014845"/>
              <a:gd name="connsiteY14" fmla="*/ 374449 h 1451090"/>
              <a:gd name="connsiteX15" fmla="*/ 1201434 w 4014845"/>
              <a:gd name="connsiteY15" fmla="*/ 351589 h 1451090"/>
              <a:gd name="connsiteX16" fmla="*/ 613012 w 4014845"/>
              <a:gd name="connsiteY16" fmla="*/ 64728 h 1451090"/>
              <a:gd name="connsiteX17" fmla="*/ 306138 w 4014845"/>
              <a:gd name="connsiteY17" fmla="*/ 25018 h 1451090"/>
              <a:gd name="connsiteX0" fmla="*/ 306138 w 4014845"/>
              <a:gd name="connsiteY0" fmla="*/ 5179 h 1431251"/>
              <a:gd name="connsiteX1" fmla="*/ 607372 w 4014845"/>
              <a:gd name="connsiteY1" fmla="*/ 358300 h 1431251"/>
              <a:gd name="connsiteX2" fmla="*/ 71395 w 4014845"/>
              <a:gd name="connsiteY2" fmla="*/ 484107 h 1431251"/>
              <a:gd name="connsiteX3" fmla="*/ 32006 w 4014845"/>
              <a:gd name="connsiteY3" fmla="*/ 1025170 h 1431251"/>
              <a:gd name="connsiteX4" fmla="*/ 316916 w 4014845"/>
              <a:gd name="connsiteY4" fmla="*/ 1349898 h 1431251"/>
              <a:gd name="connsiteX5" fmla="*/ 1071893 w 4014845"/>
              <a:gd name="connsiteY5" fmla="*/ 1421410 h 1431251"/>
              <a:gd name="connsiteX6" fmla="*/ 2077733 w 4014845"/>
              <a:gd name="connsiteY6" fmla="*/ 1429030 h 1431251"/>
              <a:gd name="connsiteX7" fmla="*/ 3030233 w 4014845"/>
              <a:gd name="connsiteY7" fmla="*/ 1406170 h 1431251"/>
              <a:gd name="connsiteX8" fmla="*/ 3633895 w 4014845"/>
              <a:gd name="connsiteY8" fmla="*/ 1355290 h 1431251"/>
              <a:gd name="connsiteX9" fmla="*/ 3959873 w 4014845"/>
              <a:gd name="connsiteY9" fmla="*/ 1046850 h 1431251"/>
              <a:gd name="connsiteX10" fmla="*/ 3990353 w 4014845"/>
              <a:gd name="connsiteY10" fmla="*/ 552730 h 1431251"/>
              <a:gd name="connsiteX11" fmla="*/ 3708413 w 4014845"/>
              <a:gd name="connsiteY11" fmla="*/ 369850 h 1431251"/>
              <a:gd name="connsiteX12" fmla="*/ 2984513 w 4014845"/>
              <a:gd name="connsiteY12" fmla="*/ 339370 h 1431251"/>
              <a:gd name="connsiteX13" fmla="*/ 2313953 w 4014845"/>
              <a:gd name="connsiteY13" fmla="*/ 346990 h 1431251"/>
              <a:gd name="connsiteX14" fmla="*/ 1666253 w 4014845"/>
              <a:gd name="connsiteY14" fmla="*/ 354610 h 1431251"/>
              <a:gd name="connsiteX15" fmla="*/ 1201434 w 4014845"/>
              <a:gd name="connsiteY15" fmla="*/ 331750 h 1431251"/>
              <a:gd name="connsiteX16" fmla="*/ 752246 w 4014845"/>
              <a:gd name="connsiteY16" fmla="*/ 160179 h 1431251"/>
              <a:gd name="connsiteX17" fmla="*/ 306138 w 4014845"/>
              <a:gd name="connsiteY17" fmla="*/ 5179 h 1431251"/>
              <a:gd name="connsiteX0" fmla="*/ 306138 w 4014845"/>
              <a:gd name="connsiteY0" fmla="*/ 7346 h 1433418"/>
              <a:gd name="connsiteX1" fmla="*/ 607372 w 4014845"/>
              <a:gd name="connsiteY1" fmla="*/ 360467 h 1433418"/>
              <a:gd name="connsiteX2" fmla="*/ 71395 w 4014845"/>
              <a:gd name="connsiteY2" fmla="*/ 486274 h 1433418"/>
              <a:gd name="connsiteX3" fmla="*/ 32006 w 4014845"/>
              <a:gd name="connsiteY3" fmla="*/ 1027337 h 1433418"/>
              <a:gd name="connsiteX4" fmla="*/ 316916 w 4014845"/>
              <a:gd name="connsiteY4" fmla="*/ 1352065 h 1433418"/>
              <a:gd name="connsiteX5" fmla="*/ 1071893 w 4014845"/>
              <a:gd name="connsiteY5" fmla="*/ 1423577 h 1433418"/>
              <a:gd name="connsiteX6" fmla="*/ 2077733 w 4014845"/>
              <a:gd name="connsiteY6" fmla="*/ 1431197 h 1433418"/>
              <a:gd name="connsiteX7" fmla="*/ 3030233 w 4014845"/>
              <a:gd name="connsiteY7" fmla="*/ 1408337 h 1433418"/>
              <a:gd name="connsiteX8" fmla="*/ 3633895 w 4014845"/>
              <a:gd name="connsiteY8" fmla="*/ 1357457 h 1433418"/>
              <a:gd name="connsiteX9" fmla="*/ 3959873 w 4014845"/>
              <a:gd name="connsiteY9" fmla="*/ 1049017 h 1433418"/>
              <a:gd name="connsiteX10" fmla="*/ 3990353 w 4014845"/>
              <a:gd name="connsiteY10" fmla="*/ 554897 h 1433418"/>
              <a:gd name="connsiteX11" fmla="*/ 3708413 w 4014845"/>
              <a:gd name="connsiteY11" fmla="*/ 372017 h 1433418"/>
              <a:gd name="connsiteX12" fmla="*/ 2984513 w 4014845"/>
              <a:gd name="connsiteY12" fmla="*/ 341537 h 1433418"/>
              <a:gd name="connsiteX13" fmla="*/ 2313953 w 4014845"/>
              <a:gd name="connsiteY13" fmla="*/ 349157 h 1433418"/>
              <a:gd name="connsiteX14" fmla="*/ 1666253 w 4014845"/>
              <a:gd name="connsiteY14" fmla="*/ 356777 h 1433418"/>
              <a:gd name="connsiteX15" fmla="*/ 1201434 w 4014845"/>
              <a:gd name="connsiteY15" fmla="*/ 333917 h 1433418"/>
              <a:gd name="connsiteX16" fmla="*/ 752246 w 4014845"/>
              <a:gd name="connsiteY16" fmla="*/ 137641 h 1433418"/>
              <a:gd name="connsiteX17" fmla="*/ 306138 w 4014845"/>
              <a:gd name="connsiteY17" fmla="*/ 7346 h 1433418"/>
              <a:gd name="connsiteX0" fmla="*/ 253097 w 4014845"/>
              <a:gd name="connsiteY0" fmla="*/ 7717 h 1425554"/>
              <a:gd name="connsiteX1" fmla="*/ 607372 w 4014845"/>
              <a:gd name="connsiteY1" fmla="*/ 352603 h 1425554"/>
              <a:gd name="connsiteX2" fmla="*/ 71395 w 4014845"/>
              <a:gd name="connsiteY2" fmla="*/ 478410 h 1425554"/>
              <a:gd name="connsiteX3" fmla="*/ 32006 w 4014845"/>
              <a:gd name="connsiteY3" fmla="*/ 1019473 h 1425554"/>
              <a:gd name="connsiteX4" fmla="*/ 316916 w 4014845"/>
              <a:gd name="connsiteY4" fmla="*/ 1344201 h 1425554"/>
              <a:gd name="connsiteX5" fmla="*/ 1071893 w 4014845"/>
              <a:gd name="connsiteY5" fmla="*/ 1415713 h 1425554"/>
              <a:gd name="connsiteX6" fmla="*/ 2077733 w 4014845"/>
              <a:gd name="connsiteY6" fmla="*/ 1423333 h 1425554"/>
              <a:gd name="connsiteX7" fmla="*/ 3030233 w 4014845"/>
              <a:gd name="connsiteY7" fmla="*/ 1400473 h 1425554"/>
              <a:gd name="connsiteX8" fmla="*/ 3633895 w 4014845"/>
              <a:gd name="connsiteY8" fmla="*/ 1349593 h 1425554"/>
              <a:gd name="connsiteX9" fmla="*/ 3959873 w 4014845"/>
              <a:gd name="connsiteY9" fmla="*/ 1041153 h 1425554"/>
              <a:gd name="connsiteX10" fmla="*/ 3990353 w 4014845"/>
              <a:gd name="connsiteY10" fmla="*/ 547033 h 1425554"/>
              <a:gd name="connsiteX11" fmla="*/ 3708413 w 4014845"/>
              <a:gd name="connsiteY11" fmla="*/ 364153 h 1425554"/>
              <a:gd name="connsiteX12" fmla="*/ 2984513 w 4014845"/>
              <a:gd name="connsiteY12" fmla="*/ 333673 h 1425554"/>
              <a:gd name="connsiteX13" fmla="*/ 2313953 w 4014845"/>
              <a:gd name="connsiteY13" fmla="*/ 341293 h 1425554"/>
              <a:gd name="connsiteX14" fmla="*/ 1666253 w 4014845"/>
              <a:gd name="connsiteY14" fmla="*/ 348913 h 1425554"/>
              <a:gd name="connsiteX15" fmla="*/ 1201434 w 4014845"/>
              <a:gd name="connsiteY15" fmla="*/ 326053 h 1425554"/>
              <a:gd name="connsiteX16" fmla="*/ 752246 w 4014845"/>
              <a:gd name="connsiteY16" fmla="*/ 129777 h 1425554"/>
              <a:gd name="connsiteX17" fmla="*/ 253097 w 4014845"/>
              <a:gd name="connsiteY17" fmla="*/ 7717 h 1425554"/>
              <a:gd name="connsiteX0" fmla="*/ 253097 w 4014845"/>
              <a:gd name="connsiteY0" fmla="*/ 7717 h 1425554"/>
              <a:gd name="connsiteX1" fmla="*/ 607372 w 4014845"/>
              <a:gd name="connsiteY1" fmla="*/ 352603 h 1425554"/>
              <a:gd name="connsiteX2" fmla="*/ 71395 w 4014845"/>
              <a:gd name="connsiteY2" fmla="*/ 478410 h 1425554"/>
              <a:gd name="connsiteX3" fmla="*/ 32006 w 4014845"/>
              <a:gd name="connsiteY3" fmla="*/ 1019473 h 1425554"/>
              <a:gd name="connsiteX4" fmla="*/ 316916 w 4014845"/>
              <a:gd name="connsiteY4" fmla="*/ 1344201 h 1425554"/>
              <a:gd name="connsiteX5" fmla="*/ 1071893 w 4014845"/>
              <a:gd name="connsiteY5" fmla="*/ 1415713 h 1425554"/>
              <a:gd name="connsiteX6" fmla="*/ 2077733 w 4014845"/>
              <a:gd name="connsiteY6" fmla="*/ 1423333 h 1425554"/>
              <a:gd name="connsiteX7" fmla="*/ 3030233 w 4014845"/>
              <a:gd name="connsiteY7" fmla="*/ 1400473 h 1425554"/>
              <a:gd name="connsiteX8" fmla="*/ 3633895 w 4014845"/>
              <a:gd name="connsiteY8" fmla="*/ 1349593 h 1425554"/>
              <a:gd name="connsiteX9" fmla="*/ 3959873 w 4014845"/>
              <a:gd name="connsiteY9" fmla="*/ 1041153 h 1425554"/>
              <a:gd name="connsiteX10" fmla="*/ 3990353 w 4014845"/>
              <a:gd name="connsiteY10" fmla="*/ 547033 h 1425554"/>
              <a:gd name="connsiteX11" fmla="*/ 3708413 w 4014845"/>
              <a:gd name="connsiteY11" fmla="*/ 364153 h 1425554"/>
              <a:gd name="connsiteX12" fmla="*/ 2984513 w 4014845"/>
              <a:gd name="connsiteY12" fmla="*/ 333673 h 1425554"/>
              <a:gd name="connsiteX13" fmla="*/ 2313953 w 4014845"/>
              <a:gd name="connsiteY13" fmla="*/ 341293 h 1425554"/>
              <a:gd name="connsiteX14" fmla="*/ 1666253 w 4014845"/>
              <a:gd name="connsiteY14" fmla="*/ 348913 h 1425554"/>
              <a:gd name="connsiteX15" fmla="*/ 1201434 w 4014845"/>
              <a:gd name="connsiteY15" fmla="*/ 326053 h 1425554"/>
              <a:gd name="connsiteX16" fmla="*/ 752246 w 4014845"/>
              <a:gd name="connsiteY16" fmla="*/ 129777 h 1425554"/>
              <a:gd name="connsiteX17" fmla="*/ 253097 w 4014845"/>
              <a:gd name="connsiteY17" fmla="*/ 7717 h 1425554"/>
              <a:gd name="connsiteX0" fmla="*/ 253097 w 4025414"/>
              <a:gd name="connsiteY0" fmla="*/ 7717 h 1425554"/>
              <a:gd name="connsiteX1" fmla="*/ 607372 w 4025414"/>
              <a:gd name="connsiteY1" fmla="*/ 352603 h 1425554"/>
              <a:gd name="connsiteX2" fmla="*/ 71395 w 4025414"/>
              <a:gd name="connsiteY2" fmla="*/ 478410 h 1425554"/>
              <a:gd name="connsiteX3" fmla="*/ 32006 w 4025414"/>
              <a:gd name="connsiteY3" fmla="*/ 1019473 h 1425554"/>
              <a:gd name="connsiteX4" fmla="*/ 316916 w 4025414"/>
              <a:gd name="connsiteY4" fmla="*/ 1344201 h 1425554"/>
              <a:gd name="connsiteX5" fmla="*/ 1071893 w 4025414"/>
              <a:gd name="connsiteY5" fmla="*/ 1415713 h 1425554"/>
              <a:gd name="connsiteX6" fmla="*/ 2077733 w 4025414"/>
              <a:gd name="connsiteY6" fmla="*/ 1423333 h 1425554"/>
              <a:gd name="connsiteX7" fmla="*/ 3030233 w 4025414"/>
              <a:gd name="connsiteY7" fmla="*/ 1400473 h 1425554"/>
              <a:gd name="connsiteX8" fmla="*/ 3633895 w 4025414"/>
              <a:gd name="connsiteY8" fmla="*/ 1349593 h 1425554"/>
              <a:gd name="connsiteX9" fmla="*/ 3981734 w 4025414"/>
              <a:gd name="connsiteY9" fmla="*/ 1116537 h 1425554"/>
              <a:gd name="connsiteX10" fmla="*/ 3990353 w 4025414"/>
              <a:gd name="connsiteY10" fmla="*/ 547033 h 1425554"/>
              <a:gd name="connsiteX11" fmla="*/ 3708413 w 4025414"/>
              <a:gd name="connsiteY11" fmla="*/ 364153 h 1425554"/>
              <a:gd name="connsiteX12" fmla="*/ 2984513 w 4025414"/>
              <a:gd name="connsiteY12" fmla="*/ 333673 h 1425554"/>
              <a:gd name="connsiteX13" fmla="*/ 2313953 w 4025414"/>
              <a:gd name="connsiteY13" fmla="*/ 341293 h 1425554"/>
              <a:gd name="connsiteX14" fmla="*/ 1666253 w 4025414"/>
              <a:gd name="connsiteY14" fmla="*/ 348913 h 1425554"/>
              <a:gd name="connsiteX15" fmla="*/ 1201434 w 4025414"/>
              <a:gd name="connsiteY15" fmla="*/ 326053 h 1425554"/>
              <a:gd name="connsiteX16" fmla="*/ 752246 w 4025414"/>
              <a:gd name="connsiteY16" fmla="*/ 129777 h 1425554"/>
              <a:gd name="connsiteX17" fmla="*/ 253097 w 4025414"/>
              <a:gd name="connsiteY17" fmla="*/ 7717 h 1425554"/>
              <a:gd name="connsiteX0" fmla="*/ 253097 w 4020271"/>
              <a:gd name="connsiteY0" fmla="*/ 7717 h 1425554"/>
              <a:gd name="connsiteX1" fmla="*/ 607372 w 4020271"/>
              <a:gd name="connsiteY1" fmla="*/ 352603 h 1425554"/>
              <a:gd name="connsiteX2" fmla="*/ 71395 w 4020271"/>
              <a:gd name="connsiteY2" fmla="*/ 478410 h 1425554"/>
              <a:gd name="connsiteX3" fmla="*/ 32006 w 4020271"/>
              <a:gd name="connsiteY3" fmla="*/ 1019473 h 1425554"/>
              <a:gd name="connsiteX4" fmla="*/ 316916 w 4020271"/>
              <a:gd name="connsiteY4" fmla="*/ 1344201 h 1425554"/>
              <a:gd name="connsiteX5" fmla="*/ 1071893 w 4020271"/>
              <a:gd name="connsiteY5" fmla="*/ 1415713 h 1425554"/>
              <a:gd name="connsiteX6" fmla="*/ 2077733 w 4020271"/>
              <a:gd name="connsiteY6" fmla="*/ 1423333 h 1425554"/>
              <a:gd name="connsiteX7" fmla="*/ 3030233 w 4020271"/>
              <a:gd name="connsiteY7" fmla="*/ 1400473 h 1425554"/>
              <a:gd name="connsiteX8" fmla="*/ 3721338 w 4020271"/>
              <a:gd name="connsiteY8" fmla="*/ 1359016 h 1425554"/>
              <a:gd name="connsiteX9" fmla="*/ 3981734 w 4020271"/>
              <a:gd name="connsiteY9" fmla="*/ 1116537 h 1425554"/>
              <a:gd name="connsiteX10" fmla="*/ 3990353 w 4020271"/>
              <a:gd name="connsiteY10" fmla="*/ 547033 h 1425554"/>
              <a:gd name="connsiteX11" fmla="*/ 3708413 w 4020271"/>
              <a:gd name="connsiteY11" fmla="*/ 364153 h 1425554"/>
              <a:gd name="connsiteX12" fmla="*/ 2984513 w 4020271"/>
              <a:gd name="connsiteY12" fmla="*/ 333673 h 1425554"/>
              <a:gd name="connsiteX13" fmla="*/ 2313953 w 4020271"/>
              <a:gd name="connsiteY13" fmla="*/ 341293 h 1425554"/>
              <a:gd name="connsiteX14" fmla="*/ 1666253 w 4020271"/>
              <a:gd name="connsiteY14" fmla="*/ 348913 h 1425554"/>
              <a:gd name="connsiteX15" fmla="*/ 1201434 w 4020271"/>
              <a:gd name="connsiteY15" fmla="*/ 326053 h 1425554"/>
              <a:gd name="connsiteX16" fmla="*/ 752246 w 4020271"/>
              <a:gd name="connsiteY16" fmla="*/ 129777 h 1425554"/>
              <a:gd name="connsiteX17" fmla="*/ 253097 w 4020271"/>
              <a:gd name="connsiteY17" fmla="*/ 7717 h 1425554"/>
              <a:gd name="connsiteX0" fmla="*/ 253097 w 4024060"/>
              <a:gd name="connsiteY0" fmla="*/ 7717 h 1425554"/>
              <a:gd name="connsiteX1" fmla="*/ 607372 w 4024060"/>
              <a:gd name="connsiteY1" fmla="*/ 352603 h 1425554"/>
              <a:gd name="connsiteX2" fmla="*/ 71395 w 4024060"/>
              <a:gd name="connsiteY2" fmla="*/ 478410 h 1425554"/>
              <a:gd name="connsiteX3" fmla="*/ 32006 w 4024060"/>
              <a:gd name="connsiteY3" fmla="*/ 1019473 h 1425554"/>
              <a:gd name="connsiteX4" fmla="*/ 316916 w 4024060"/>
              <a:gd name="connsiteY4" fmla="*/ 1344201 h 1425554"/>
              <a:gd name="connsiteX5" fmla="*/ 1071893 w 4024060"/>
              <a:gd name="connsiteY5" fmla="*/ 1415713 h 1425554"/>
              <a:gd name="connsiteX6" fmla="*/ 2077733 w 4024060"/>
              <a:gd name="connsiteY6" fmla="*/ 1423333 h 1425554"/>
              <a:gd name="connsiteX7" fmla="*/ 3030233 w 4024060"/>
              <a:gd name="connsiteY7" fmla="*/ 1400473 h 1425554"/>
              <a:gd name="connsiteX8" fmla="*/ 3721338 w 4024060"/>
              <a:gd name="connsiteY8" fmla="*/ 1359016 h 1425554"/>
              <a:gd name="connsiteX9" fmla="*/ 3989021 w 4024060"/>
              <a:gd name="connsiteY9" fmla="*/ 1163652 h 1425554"/>
              <a:gd name="connsiteX10" fmla="*/ 3990353 w 4024060"/>
              <a:gd name="connsiteY10" fmla="*/ 547033 h 1425554"/>
              <a:gd name="connsiteX11" fmla="*/ 3708413 w 4024060"/>
              <a:gd name="connsiteY11" fmla="*/ 364153 h 1425554"/>
              <a:gd name="connsiteX12" fmla="*/ 2984513 w 4024060"/>
              <a:gd name="connsiteY12" fmla="*/ 333673 h 1425554"/>
              <a:gd name="connsiteX13" fmla="*/ 2313953 w 4024060"/>
              <a:gd name="connsiteY13" fmla="*/ 341293 h 1425554"/>
              <a:gd name="connsiteX14" fmla="*/ 1666253 w 4024060"/>
              <a:gd name="connsiteY14" fmla="*/ 348913 h 1425554"/>
              <a:gd name="connsiteX15" fmla="*/ 1201434 w 4024060"/>
              <a:gd name="connsiteY15" fmla="*/ 326053 h 1425554"/>
              <a:gd name="connsiteX16" fmla="*/ 752246 w 4024060"/>
              <a:gd name="connsiteY16" fmla="*/ 129777 h 1425554"/>
              <a:gd name="connsiteX17" fmla="*/ 253097 w 4024060"/>
              <a:gd name="connsiteY17" fmla="*/ 7717 h 1425554"/>
              <a:gd name="connsiteX0" fmla="*/ 253097 w 4016726"/>
              <a:gd name="connsiteY0" fmla="*/ 7717 h 1425554"/>
              <a:gd name="connsiteX1" fmla="*/ 607372 w 4016726"/>
              <a:gd name="connsiteY1" fmla="*/ 352603 h 1425554"/>
              <a:gd name="connsiteX2" fmla="*/ 71395 w 4016726"/>
              <a:gd name="connsiteY2" fmla="*/ 478410 h 1425554"/>
              <a:gd name="connsiteX3" fmla="*/ 32006 w 4016726"/>
              <a:gd name="connsiteY3" fmla="*/ 1019473 h 1425554"/>
              <a:gd name="connsiteX4" fmla="*/ 316916 w 4016726"/>
              <a:gd name="connsiteY4" fmla="*/ 1344201 h 1425554"/>
              <a:gd name="connsiteX5" fmla="*/ 1071893 w 4016726"/>
              <a:gd name="connsiteY5" fmla="*/ 1415713 h 1425554"/>
              <a:gd name="connsiteX6" fmla="*/ 2077733 w 4016726"/>
              <a:gd name="connsiteY6" fmla="*/ 1423333 h 1425554"/>
              <a:gd name="connsiteX7" fmla="*/ 3030233 w 4016726"/>
              <a:gd name="connsiteY7" fmla="*/ 1400473 h 1425554"/>
              <a:gd name="connsiteX8" fmla="*/ 3721338 w 4016726"/>
              <a:gd name="connsiteY8" fmla="*/ 1359016 h 1425554"/>
              <a:gd name="connsiteX9" fmla="*/ 3989021 w 4016726"/>
              <a:gd name="connsiteY9" fmla="*/ 1163652 h 1425554"/>
              <a:gd name="connsiteX10" fmla="*/ 3990353 w 4016726"/>
              <a:gd name="connsiteY10" fmla="*/ 547033 h 1425554"/>
              <a:gd name="connsiteX11" fmla="*/ 3708413 w 4016726"/>
              <a:gd name="connsiteY11" fmla="*/ 364153 h 1425554"/>
              <a:gd name="connsiteX12" fmla="*/ 2984513 w 4016726"/>
              <a:gd name="connsiteY12" fmla="*/ 333673 h 1425554"/>
              <a:gd name="connsiteX13" fmla="*/ 2313953 w 4016726"/>
              <a:gd name="connsiteY13" fmla="*/ 341293 h 1425554"/>
              <a:gd name="connsiteX14" fmla="*/ 1666253 w 4016726"/>
              <a:gd name="connsiteY14" fmla="*/ 348913 h 1425554"/>
              <a:gd name="connsiteX15" fmla="*/ 1201434 w 4016726"/>
              <a:gd name="connsiteY15" fmla="*/ 326053 h 1425554"/>
              <a:gd name="connsiteX16" fmla="*/ 752246 w 4016726"/>
              <a:gd name="connsiteY16" fmla="*/ 129777 h 1425554"/>
              <a:gd name="connsiteX17" fmla="*/ 253097 w 4016726"/>
              <a:gd name="connsiteY17" fmla="*/ 7717 h 1425554"/>
              <a:gd name="connsiteX0" fmla="*/ 253097 w 4007541"/>
              <a:gd name="connsiteY0" fmla="*/ 7717 h 1425554"/>
              <a:gd name="connsiteX1" fmla="*/ 607372 w 4007541"/>
              <a:gd name="connsiteY1" fmla="*/ 352603 h 1425554"/>
              <a:gd name="connsiteX2" fmla="*/ 71395 w 4007541"/>
              <a:gd name="connsiteY2" fmla="*/ 478410 h 1425554"/>
              <a:gd name="connsiteX3" fmla="*/ 32006 w 4007541"/>
              <a:gd name="connsiteY3" fmla="*/ 1019473 h 1425554"/>
              <a:gd name="connsiteX4" fmla="*/ 316916 w 4007541"/>
              <a:gd name="connsiteY4" fmla="*/ 1344201 h 1425554"/>
              <a:gd name="connsiteX5" fmla="*/ 1071893 w 4007541"/>
              <a:gd name="connsiteY5" fmla="*/ 1415713 h 1425554"/>
              <a:gd name="connsiteX6" fmla="*/ 2077733 w 4007541"/>
              <a:gd name="connsiteY6" fmla="*/ 1423333 h 1425554"/>
              <a:gd name="connsiteX7" fmla="*/ 3030233 w 4007541"/>
              <a:gd name="connsiteY7" fmla="*/ 1400473 h 1425554"/>
              <a:gd name="connsiteX8" fmla="*/ 3721338 w 4007541"/>
              <a:gd name="connsiteY8" fmla="*/ 1359016 h 1425554"/>
              <a:gd name="connsiteX9" fmla="*/ 3989021 w 4007541"/>
              <a:gd name="connsiteY9" fmla="*/ 1163652 h 1425554"/>
              <a:gd name="connsiteX10" fmla="*/ 3953918 w 4007541"/>
              <a:gd name="connsiteY10" fmla="*/ 556456 h 1425554"/>
              <a:gd name="connsiteX11" fmla="*/ 3708413 w 4007541"/>
              <a:gd name="connsiteY11" fmla="*/ 364153 h 1425554"/>
              <a:gd name="connsiteX12" fmla="*/ 2984513 w 4007541"/>
              <a:gd name="connsiteY12" fmla="*/ 333673 h 1425554"/>
              <a:gd name="connsiteX13" fmla="*/ 2313953 w 4007541"/>
              <a:gd name="connsiteY13" fmla="*/ 341293 h 1425554"/>
              <a:gd name="connsiteX14" fmla="*/ 1666253 w 4007541"/>
              <a:gd name="connsiteY14" fmla="*/ 348913 h 1425554"/>
              <a:gd name="connsiteX15" fmla="*/ 1201434 w 4007541"/>
              <a:gd name="connsiteY15" fmla="*/ 326053 h 1425554"/>
              <a:gd name="connsiteX16" fmla="*/ 752246 w 4007541"/>
              <a:gd name="connsiteY16" fmla="*/ 129777 h 1425554"/>
              <a:gd name="connsiteX17" fmla="*/ 253097 w 4007541"/>
              <a:gd name="connsiteY17" fmla="*/ 7717 h 1425554"/>
              <a:gd name="connsiteX0" fmla="*/ 253097 w 4007541"/>
              <a:gd name="connsiteY0" fmla="*/ 7717 h 1425554"/>
              <a:gd name="connsiteX1" fmla="*/ 607372 w 4007541"/>
              <a:gd name="connsiteY1" fmla="*/ 352603 h 1425554"/>
              <a:gd name="connsiteX2" fmla="*/ 71395 w 4007541"/>
              <a:gd name="connsiteY2" fmla="*/ 478410 h 1425554"/>
              <a:gd name="connsiteX3" fmla="*/ 32006 w 4007541"/>
              <a:gd name="connsiteY3" fmla="*/ 1047742 h 1425554"/>
              <a:gd name="connsiteX4" fmla="*/ 316916 w 4007541"/>
              <a:gd name="connsiteY4" fmla="*/ 1344201 h 1425554"/>
              <a:gd name="connsiteX5" fmla="*/ 1071893 w 4007541"/>
              <a:gd name="connsiteY5" fmla="*/ 1415713 h 1425554"/>
              <a:gd name="connsiteX6" fmla="*/ 2077733 w 4007541"/>
              <a:gd name="connsiteY6" fmla="*/ 1423333 h 1425554"/>
              <a:gd name="connsiteX7" fmla="*/ 3030233 w 4007541"/>
              <a:gd name="connsiteY7" fmla="*/ 1400473 h 1425554"/>
              <a:gd name="connsiteX8" fmla="*/ 3721338 w 4007541"/>
              <a:gd name="connsiteY8" fmla="*/ 1359016 h 1425554"/>
              <a:gd name="connsiteX9" fmla="*/ 3989021 w 4007541"/>
              <a:gd name="connsiteY9" fmla="*/ 1163652 h 1425554"/>
              <a:gd name="connsiteX10" fmla="*/ 3953918 w 4007541"/>
              <a:gd name="connsiteY10" fmla="*/ 556456 h 1425554"/>
              <a:gd name="connsiteX11" fmla="*/ 3708413 w 4007541"/>
              <a:gd name="connsiteY11" fmla="*/ 364153 h 1425554"/>
              <a:gd name="connsiteX12" fmla="*/ 2984513 w 4007541"/>
              <a:gd name="connsiteY12" fmla="*/ 333673 h 1425554"/>
              <a:gd name="connsiteX13" fmla="*/ 2313953 w 4007541"/>
              <a:gd name="connsiteY13" fmla="*/ 341293 h 1425554"/>
              <a:gd name="connsiteX14" fmla="*/ 1666253 w 4007541"/>
              <a:gd name="connsiteY14" fmla="*/ 348913 h 1425554"/>
              <a:gd name="connsiteX15" fmla="*/ 1201434 w 4007541"/>
              <a:gd name="connsiteY15" fmla="*/ 326053 h 1425554"/>
              <a:gd name="connsiteX16" fmla="*/ 752246 w 4007541"/>
              <a:gd name="connsiteY16" fmla="*/ 129777 h 1425554"/>
              <a:gd name="connsiteX17" fmla="*/ 253097 w 4007541"/>
              <a:gd name="connsiteY17" fmla="*/ 7717 h 1425554"/>
              <a:gd name="connsiteX0" fmla="*/ 249208 w 4003652"/>
              <a:gd name="connsiteY0" fmla="*/ 7717 h 1431450"/>
              <a:gd name="connsiteX1" fmla="*/ 603483 w 4003652"/>
              <a:gd name="connsiteY1" fmla="*/ 352603 h 1431450"/>
              <a:gd name="connsiteX2" fmla="*/ 67506 w 4003652"/>
              <a:gd name="connsiteY2" fmla="*/ 478410 h 1431450"/>
              <a:gd name="connsiteX3" fmla="*/ 28117 w 4003652"/>
              <a:gd name="connsiteY3" fmla="*/ 1047742 h 1431450"/>
              <a:gd name="connsiteX4" fmla="*/ 254732 w 4003652"/>
              <a:gd name="connsiteY4" fmla="*/ 1400739 h 1431450"/>
              <a:gd name="connsiteX5" fmla="*/ 1068004 w 4003652"/>
              <a:gd name="connsiteY5" fmla="*/ 1415713 h 1431450"/>
              <a:gd name="connsiteX6" fmla="*/ 2073844 w 4003652"/>
              <a:gd name="connsiteY6" fmla="*/ 1423333 h 1431450"/>
              <a:gd name="connsiteX7" fmla="*/ 3026344 w 4003652"/>
              <a:gd name="connsiteY7" fmla="*/ 1400473 h 1431450"/>
              <a:gd name="connsiteX8" fmla="*/ 3717449 w 4003652"/>
              <a:gd name="connsiteY8" fmla="*/ 1359016 h 1431450"/>
              <a:gd name="connsiteX9" fmla="*/ 3985132 w 4003652"/>
              <a:gd name="connsiteY9" fmla="*/ 1163652 h 1431450"/>
              <a:gd name="connsiteX10" fmla="*/ 3950029 w 4003652"/>
              <a:gd name="connsiteY10" fmla="*/ 556456 h 1431450"/>
              <a:gd name="connsiteX11" fmla="*/ 3704524 w 4003652"/>
              <a:gd name="connsiteY11" fmla="*/ 364153 h 1431450"/>
              <a:gd name="connsiteX12" fmla="*/ 2980624 w 4003652"/>
              <a:gd name="connsiteY12" fmla="*/ 333673 h 1431450"/>
              <a:gd name="connsiteX13" fmla="*/ 2310064 w 4003652"/>
              <a:gd name="connsiteY13" fmla="*/ 341293 h 1431450"/>
              <a:gd name="connsiteX14" fmla="*/ 1662364 w 4003652"/>
              <a:gd name="connsiteY14" fmla="*/ 348913 h 1431450"/>
              <a:gd name="connsiteX15" fmla="*/ 1197545 w 4003652"/>
              <a:gd name="connsiteY15" fmla="*/ 326053 h 1431450"/>
              <a:gd name="connsiteX16" fmla="*/ 748357 w 4003652"/>
              <a:gd name="connsiteY16" fmla="*/ 129777 h 1431450"/>
              <a:gd name="connsiteX17" fmla="*/ 249208 w 4003652"/>
              <a:gd name="connsiteY17" fmla="*/ 7717 h 1431450"/>
              <a:gd name="connsiteX0" fmla="*/ 247303 w 4001747"/>
              <a:gd name="connsiteY0" fmla="*/ 7717 h 1423333"/>
              <a:gd name="connsiteX1" fmla="*/ 601578 w 4001747"/>
              <a:gd name="connsiteY1" fmla="*/ 352603 h 1423333"/>
              <a:gd name="connsiteX2" fmla="*/ 65601 w 4001747"/>
              <a:gd name="connsiteY2" fmla="*/ 478410 h 1423333"/>
              <a:gd name="connsiteX3" fmla="*/ 26212 w 4001747"/>
              <a:gd name="connsiteY3" fmla="*/ 1047742 h 1423333"/>
              <a:gd name="connsiteX4" fmla="*/ 223680 w 4001747"/>
              <a:gd name="connsiteY4" fmla="*/ 1372470 h 1423333"/>
              <a:gd name="connsiteX5" fmla="*/ 1066099 w 4001747"/>
              <a:gd name="connsiteY5" fmla="*/ 1415713 h 1423333"/>
              <a:gd name="connsiteX6" fmla="*/ 2071939 w 4001747"/>
              <a:gd name="connsiteY6" fmla="*/ 1423333 h 1423333"/>
              <a:gd name="connsiteX7" fmla="*/ 3024439 w 4001747"/>
              <a:gd name="connsiteY7" fmla="*/ 1400473 h 1423333"/>
              <a:gd name="connsiteX8" fmla="*/ 3715544 w 4001747"/>
              <a:gd name="connsiteY8" fmla="*/ 1359016 h 1423333"/>
              <a:gd name="connsiteX9" fmla="*/ 3983227 w 4001747"/>
              <a:gd name="connsiteY9" fmla="*/ 1163652 h 1423333"/>
              <a:gd name="connsiteX10" fmla="*/ 3948124 w 4001747"/>
              <a:gd name="connsiteY10" fmla="*/ 556456 h 1423333"/>
              <a:gd name="connsiteX11" fmla="*/ 3702619 w 4001747"/>
              <a:gd name="connsiteY11" fmla="*/ 364153 h 1423333"/>
              <a:gd name="connsiteX12" fmla="*/ 2978719 w 4001747"/>
              <a:gd name="connsiteY12" fmla="*/ 333673 h 1423333"/>
              <a:gd name="connsiteX13" fmla="*/ 2308159 w 4001747"/>
              <a:gd name="connsiteY13" fmla="*/ 341293 h 1423333"/>
              <a:gd name="connsiteX14" fmla="*/ 1660459 w 4001747"/>
              <a:gd name="connsiteY14" fmla="*/ 348913 h 1423333"/>
              <a:gd name="connsiteX15" fmla="*/ 1195640 w 4001747"/>
              <a:gd name="connsiteY15" fmla="*/ 326053 h 1423333"/>
              <a:gd name="connsiteX16" fmla="*/ 746452 w 4001747"/>
              <a:gd name="connsiteY16" fmla="*/ 129777 h 1423333"/>
              <a:gd name="connsiteX17" fmla="*/ 247303 w 4001747"/>
              <a:gd name="connsiteY17" fmla="*/ 7717 h 1423333"/>
              <a:gd name="connsiteX0" fmla="*/ 245896 w 4000340"/>
              <a:gd name="connsiteY0" fmla="*/ 7717 h 1423333"/>
              <a:gd name="connsiteX1" fmla="*/ 600171 w 4000340"/>
              <a:gd name="connsiteY1" fmla="*/ 352603 h 1423333"/>
              <a:gd name="connsiteX2" fmla="*/ 64194 w 4000340"/>
              <a:gd name="connsiteY2" fmla="*/ 478410 h 1423333"/>
              <a:gd name="connsiteX3" fmla="*/ 24805 w 4000340"/>
              <a:gd name="connsiteY3" fmla="*/ 1047742 h 1423333"/>
              <a:gd name="connsiteX4" fmla="*/ 200412 w 4000340"/>
              <a:gd name="connsiteY4" fmla="*/ 1363047 h 1423333"/>
              <a:gd name="connsiteX5" fmla="*/ 1064692 w 4000340"/>
              <a:gd name="connsiteY5" fmla="*/ 1415713 h 1423333"/>
              <a:gd name="connsiteX6" fmla="*/ 2070532 w 4000340"/>
              <a:gd name="connsiteY6" fmla="*/ 1423333 h 1423333"/>
              <a:gd name="connsiteX7" fmla="*/ 3023032 w 4000340"/>
              <a:gd name="connsiteY7" fmla="*/ 1400473 h 1423333"/>
              <a:gd name="connsiteX8" fmla="*/ 3714137 w 4000340"/>
              <a:gd name="connsiteY8" fmla="*/ 1359016 h 1423333"/>
              <a:gd name="connsiteX9" fmla="*/ 3981820 w 4000340"/>
              <a:gd name="connsiteY9" fmla="*/ 1163652 h 1423333"/>
              <a:gd name="connsiteX10" fmla="*/ 3946717 w 4000340"/>
              <a:gd name="connsiteY10" fmla="*/ 556456 h 1423333"/>
              <a:gd name="connsiteX11" fmla="*/ 3701212 w 4000340"/>
              <a:gd name="connsiteY11" fmla="*/ 364153 h 1423333"/>
              <a:gd name="connsiteX12" fmla="*/ 2977312 w 4000340"/>
              <a:gd name="connsiteY12" fmla="*/ 333673 h 1423333"/>
              <a:gd name="connsiteX13" fmla="*/ 2306752 w 4000340"/>
              <a:gd name="connsiteY13" fmla="*/ 341293 h 1423333"/>
              <a:gd name="connsiteX14" fmla="*/ 1659052 w 4000340"/>
              <a:gd name="connsiteY14" fmla="*/ 348913 h 1423333"/>
              <a:gd name="connsiteX15" fmla="*/ 1194233 w 4000340"/>
              <a:gd name="connsiteY15" fmla="*/ 326053 h 1423333"/>
              <a:gd name="connsiteX16" fmla="*/ 745045 w 4000340"/>
              <a:gd name="connsiteY16" fmla="*/ 129777 h 1423333"/>
              <a:gd name="connsiteX17" fmla="*/ 245896 w 4000340"/>
              <a:gd name="connsiteY17" fmla="*/ 7717 h 1423333"/>
              <a:gd name="connsiteX0" fmla="*/ 265105 w 4019549"/>
              <a:gd name="connsiteY0" fmla="*/ 7717 h 1423333"/>
              <a:gd name="connsiteX1" fmla="*/ 619380 w 4019549"/>
              <a:gd name="connsiteY1" fmla="*/ 352603 h 1423333"/>
              <a:gd name="connsiteX2" fmla="*/ 83403 w 4019549"/>
              <a:gd name="connsiteY2" fmla="*/ 478410 h 1423333"/>
              <a:gd name="connsiteX3" fmla="*/ 14867 w 4019549"/>
              <a:gd name="connsiteY3" fmla="*/ 1057165 h 1423333"/>
              <a:gd name="connsiteX4" fmla="*/ 219621 w 4019549"/>
              <a:gd name="connsiteY4" fmla="*/ 1363047 h 1423333"/>
              <a:gd name="connsiteX5" fmla="*/ 1083901 w 4019549"/>
              <a:gd name="connsiteY5" fmla="*/ 1415713 h 1423333"/>
              <a:gd name="connsiteX6" fmla="*/ 2089741 w 4019549"/>
              <a:gd name="connsiteY6" fmla="*/ 1423333 h 1423333"/>
              <a:gd name="connsiteX7" fmla="*/ 3042241 w 4019549"/>
              <a:gd name="connsiteY7" fmla="*/ 1400473 h 1423333"/>
              <a:gd name="connsiteX8" fmla="*/ 3733346 w 4019549"/>
              <a:gd name="connsiteY8" fmla="*/ 1359016 h 1423333"/>
              <a:gd name="connsiteX9" fmla="*/ 4001029 w 4019549"/>
              <a:gd name="connsiteY9" fmla="*/ 1163652 h 1423333"/>
              <a:gd name="connsiteX10" fmla="*/ 3965926 w 4019549"/>
              <a:gd name="connsiteY10" fmla="*/ 556456 h 1423333"/>
              <a:gd name="connsiteX11" fmla="*/ 3720421 w 4019549"/>
              <a:gd name="connsiteY11" fmla="*/ 364153 h 1423333"/>
              <a:gd name="connsiteX12" fmla="*/ 2996521 w 4019549"/>
              <a:gd name="connsiteY12" fmla="*/ 333673 h 1423333"/>
              <a:gd name="connsiteX13" fmla="*/ 2325961 w 4019549"/>
              <a:gd name="connsiteY13" fmla="*/ 341293 h 1423333"/>
              <a:gd name="connsiteX14" fmla="*/ 1678261 w 4019549"/>
              <a:gd name="connsiteY14" fmla="*/ 348913 h 1423333"/>
              <a:gd name="connsiteX15" fmla="*/ 1213442 w 4019549"/>
              <a:gd name="connsiteY15" fmla="*/ 326053 h 1423333"/>
              <a:gd name="connsiteX16" fmla="*/ 764254 w 4019549"/>
              <a:gd name="connsiteY16" fmla="*/ 129777 h 1423333"/>
              <a:gd name="connsiteX17" fmla="*/ 265105 w 4019549"/>
              <a:gd name="connsiteY17" fmla="*/ 7717 h 1423333"/>
              <a:gd name="connsiteX0" fmla="*/ 255380 w 4009824"/>
              <a:gd name="connsiteY0" fmla="*/ 7717 h 1423333"/>
              <a:gd name="connsiteX1" fmla="*/ 609655 w 4009824"/>
              <a:gd name="connsiteY1" fmla="*/ 352603 h 1423333"/>
              <a:gd name="connsiteX2" fmla="*/ 110112 w 4009824"/>
              <a:gd name="connsiteY2" fmla="*/ 506679 h 1423333"/>
              <a:gd name="connsiteX3" fmla="*/ 5142 w 4009824"/>
              <a:gd name="connsiteY3" fmla="*/ 1057165 h 1423333"/>
              <a:gd name="connsiteX4" fmla="*/ 209896 w 4009824"/>
              <a:gd name="connsiteY4" fmla="*/ 1363047 h 1423333"/>
              <a:gd name="connsiteX5" fmla="*/ 1074176 w 4009824"/>
              <a:gd name="connsiteY5" fmla="*/ 1415713 h 1423333"/>
              <a:gd name="connsiteX6" fmla="*/ 2080016 w 4009824"/>
              <a:gd name="connsiteY6" fmla="*/ 1423333 h 1423333"/>
              <a:gd name="connsiteX7" fmla="*/ 3032516 w 4009824"/>
              <a:gd name="connsiteY7" fmla="*/ 1400473 h 1423333"/>
              <a:gd name="connsiteX8" fmla="*/ 3723621 w 4009824"/>
              <a:gd name="connsiteY8" fmla="*/ 1359016 h 1423333"/>
              <a:gd name="connsiteX9" fmla="*/ 3991304 w 4009824"/>
              <a:gd name="connsiteY9" fmla="*/ 1163652 h 1423333"/>
              <a:gd name="connsiteX10" fmla="*/ 3956201 w 4009824"/>
              <a:gd name="connsiteY10" fmla="*/ 556456 h 1423333"/>
              <a:gd name="connsiteX11" fmla="*/ 3710696 w 4009824"/>
              <a:gd name="connsiteY11" fmla="*/ 364153 h 1423333"/>
              <a:gd name="connsiteX12" fmla="*/ 2986796 w 4009824"/>
              <a:gd name="connsiteY12" fmla="*/ 333673 h 1423333"/>
              <a:gd name="connsiteX13" fmla="*/ 2316236 w 4009824"/>
              <a:gd name="connsiteY13" fmla="*/ 341293 h 1423333"/>
              <a:gd name="connsiteX14" fmla="*/ 1668536 w 4009824"/>
              <a:gd name="connsiteY14" fmla="*/ 348913 h 1423333"/>
              <a:gd name="connsiteX15" fmla="*/ 1203717 w 4009824"/>
              <a:gd name="connsiteY15" fmla="*/ 326053 h 1423333"/>
              <a:gd name="connsiteX16" fmla="*/ 754529 w 4009824"/>
              <a:gd name="connsiteY16" fmla="*/ 129777 h 1423333"/>
              <a:gd name="connsiteX17" fmla="*/ 255380 w 4009824"/>
              <a:gd name="connsiteY17" fmla="*/ 7717 h 14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009824" h="1423333">
                <a:moveTo>
                  <a:pt x="255380" y="7717"/>
                </a:moveTo>
                <a:cubicBezTo>
                  <a:pt x="231234" y="44855"/>
                  <a:pt x="633866" y="269443"/>
                  <a:pt x="609655" y="352603"/>
                </a:cubicBezTo>
                <a:cubicBezTo>
                  <a:pt x="585444" y="435763"/>
                  <a:pt x="210864" y="389252"/>
                  <a:pt x="110112" y="506679"/>
                </a:cubicBezTo>
                <a:cubicBezTo>
                  <a:pt x="9360" y="624106"/>
                  <a:pt x="-11489" y="914437"/>
                  <a:pt x="5142" y="1057165"/>
                </a:cubicBezTo>
                <a:cubicBezTo>
                  <a:pt x="21773" y="1199893"/>
                  <a:pt x="31724" y="1303289"/>
                  <a:pt x="209896" y="1363047"/>
                </a:cubicBezTo>
                <a:cubicBezTo>
                  <a:pt x="388068" y="1422805"/>
                  <a:pt x="762489" y="1405665"/>
                  <a:pt x="1074176" y="1415713"/>
                </a:cubicBezTo>
                <a:cubicBezTo>
                  <a:pt x="1385863" y="1425761"/>
                  <a:pt x="1744736" y="1420793"/>
                  <a:pt x="2080016" y="1423333"/>
                </a:cubicBezTo>
                <a:cubicBezTo>
                  <a:pt x="2406406" y="1420793"/>
                  <a:pt x="2758582" y="1411192"/>
                  <a:pt x="3032516" y="1400473"/>
                </a:cubicBezTo>
                <a:cubicBezTo>
                  <a:pt x="3306450" y="1389754"/>
                  <a:pt x="3563823" y="1398486"/>
                  <a:pt x="3723621" y="1359016"/>
                </a:cubicBezTo>
                <a:cubicBezTo>
                  <a:pt x="3883419" y="1319546"/>
                  <a:pt x="3952541" y="1297412"/>
                  <a:pt x="3991304" y="1163652"/>
                </a:cubicBezTo>
                <a:cubicBezTo>
                  <a:pt x="4030067" y="1029892"/>
                  <a:pt x="4002969" y="689706"/>
                  <a:pt x="3956201" y="556456"/>
                </a:cubicBezTo>
                <a:cubicBezTo>
                  <a:pt x="3909433" y="423206"/>
                  <a:pt x="3872264" y="401284"/>
                  <a:pt x="3710696" y="364153"/>
                </a:cubicBezTo>
                <a:cubicBezTo>
                  <a:pt x="3549128" y="327022"/>
                  <a:pt x="3219206" y="337483"/>
                  <a:pt x="2986796" y="333673"/>
                </a:cubicBezTo>
                <a:lnTo>
                  <a:pt x="2316236" y="341293"/>
                </a:lnTo>
                <a:lnTo>
                  <a:pt x="1668536" y="348913"/>
                </a:lnTo>
                <a:cubicBezTo>
                  <a:pt x="1470416" y="342563"/>
                  <a:pt x="1356051" y="362576"/>
                  <a:pt x="1203717" y="326053"/>
                </a:cubicBezTo>
                <a:cubicBezTo>
                  <a:pt x="1051383" y="289530"/>
                  <a:pt x="912585" y="182833"/>
                  <a:pt x="754529" y="129777"/>
                </a:cubicBezTo>
                <a:cubicBezTo>
                  <a:pt x="596473" y="76721"/>
                  <a:pt x="279526" y="-29421"/>
                  <a:pt x="255380" y="7717"/>
                </a:cubicBezTo>
                <a:close/>
              </a:path>
            </a:pathLst>
          </a:custGeom>
          <a:noFill/>
          <a:ln w="38100">
            <a:solidFill>
              <a:srgbClr val="40404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4" name="Freeform: Shape 43">
            <a:extLst>
              <a:ext uri="{FF2B5EF4-FFF2-40B4-BE49-F238E27FC236}">
                <a16:creationId xmlns:a16="http://schemas.microsoft.com/office/drawing/2014/main" id="{740967F3-F87E-49FE-8CFE-F2837A431CF4}"/>
              </a:ext>
            </a:extLst>
          </p:cNvPr>
          <p:cNvSpPr/>
          <p:nvPr/>
        </p:nvSpPr>
        <p:spPr>
          <a:xfrm>
            <a:off x="3403219" y="1183259"/>
            <a:ext cx="6010355" cy="1448997"/>
          </a:xfrm>
          <a:custGeom>
            <a:avLst/>
            <a:gdLst>
              <a:gd name="connsiteX0" fmla="*/ 1705380 w 4064708"/>
              <a:gd name="connsiteY0" fmla="*/ 1156972 h 1157501"/>
              <a:gd name="connsiteX1" fmla="*/ 1551556 w 4064708"/>
              <a:gd name="connsiteY1" fmla="*/ 951873 h 1157501"/>
              <a:gd name="connsiteX2" fmla="*/ 397874 w 4064708"/>
              <a:gd name="connsiteY2" fmla="*/ 1028785 h 1157501"/>
              <a:gd name="connsiteX3" fmla="*/ 73133 w 4064708"/>
              <a:gd name="connsiteY3" fmla="*/ 823686 h 1157501"/>
              <a:gd name="connsiteX4" fmla="*/ 30404 w 4064708"/>
              <a:gd name="connsiteY4" fmla="*/ 328030 h 1157501"/>
              <a:gd name="connsiteX5" fmla="*/ 449148 w 4064708"/>
              <a:gd name="connsiteY5" fmla="*/ 28927 h 1157501"/>
              <a:gd name="connsiteX6" fmla="*/ 2252311 w 4064708"/>
              <a:gd name="connsiteY6" fmla="*/ 20382 h 1157501"/>
              <a:gd name="connsiteX7" fmla="*/ 3841829 w 4064708"/>
              <a:gd name="connsiteY7" fmla="*/ 105840 h 1157501"/>
              <a:gd name="connsiteX8" fmla="*/ 3850374 w 4064708"/>
              <a:gd name="connsiteY8" fmla="*/ 977511 h 1157501"/>
              <a:gd name="connsiteX9" fmla="*/ 1953208 w 4064708"/>
              <a:gd name="connsiteY9" fmla="*/ 994602 h 1157501"/>
              <a:gd name="connsiteX10" fmla="*/ 1748109 w 4064708"/>
              <a:gd name="connsiteY10" fmla="*/ 1011694 h 1157501"/>
              <a:gd name="connsiteX11" fmla="*/ 1705380 w 4064708"/>
              <a:gd name="connsiteY11" fmla="*/ 1156972 h 1157501"/>
              <a:gd name="connsiteX0" fmla="*/ 1705380 w 4064708"/>
              <a:gd name="connsiteY0" fmla="*/ 1156972 h 1157930"/>
              <a:gd name="connsiteX1" fmla="*/ 1551556 w 4064708"/>
              <a:gd name="connsiteY1" fmla="*/ 951873 h 1157930"/>
              <a:gd name="connsiteX2" fmla="*/ 397874 w 4064708"/>
              <a:gd name="connsiteY2" fmla="*/ 1028785 h 1157930"/>
              <a:gd name="connsiteX3" fmla="*/ 73133 w 4064708"/>
              <a:gd name="connsiteY3" fmla="*/ 823686 h 1157930"/>
              <a:gd name="connsiteX4" fmla="*/ 30404 w 4064708"/>
              <a:gd name="connsiteY4" fmla="*/ 328030 h 1157930"/>
              <a:gd name="connsiteX5" fmla="*/ 449148 w 4064708"/>
              <a:gd name="connsiteY5" fmla="*/ 28927 h 1157930"/>
              <a:gd name="connsiteX6" fmla="*/ 2252311 w 4064708"/>
              <a:gd name="connsiteY6" fmla="*/ 20382 h 1157930"/>
              <a:gd name="connsiteX7" fmla="*/ 3841829 w 4064708"/>
              <a:gd name="connsiteY7" fmla="*/ 105840 h 1157930"/>
              <a:gd name="connsiteX8" fmla="*/ 3850374 w 4064708"/>
              <a:gd name="connsiteY8" fmla="*/ 977511 h 1157930"/>
              <a:gd name="connsiteX9" fmla="*/ 1953208 w 4064708"/>
              <a:gd name="connsiteY9" fmla="*/ 994602 h 1157930"/>
              <a:gd name="connsiteX10" fmla="*/ 1859204 w 4064708"/>
              <a:gd name="connsiteY10" fmla="*/ 1028785 h 1157930"/>
              <a:gd name="connsiteX11" fmla="*/ 1705380 w 4064708"/>
              <a:gd name="connsiteY11" fmla="*/ 1156972 h 1157930"/>
              <a:gd name="connsiteX0" fmla="*/ 1705380 w 4057442"/>
              <a:gd name="connsiteY0" fmla="*/ 1156972 h 1158033"/>
              <a:gd name="connsiteX1" fmla="*/ 1551556 w 4057442"/>
              <a:gd name="connsiteY1" fmla="*/ 951873 h 1158033"/>
              <a:gd name="connsiteX2" fmla="*/ 397874 w 4057442"/>
              <a:gd name="connsiteY2" fmla="*/ 1028785 h 1158033"/>
              <a:gd name="connsiteX3" fmla="*/ 73133 w 4057442"/>
              <a:gd name="connsiteY3" fmla="*/ 823686 h 1158033"/>
              <a:gd name="connsiteX4" fmla="*/ 30404 w 4057442"/>
              <a:gd name="connsiteY4" fmla="*/ 328030 h 1158033"/>
              <a:gd name="connsiteX5" fmla="*/ 449148 w 4057442"/>
              <a:gd name="connsiteY5" fmla="*/ 28927 h 1158033"/>
              <a:gd name="connsiteX6" fmla="*/ 2252311 w 4057442"/>
              <a:gd name="connsiteY6" fmla="*/ 20382 h 1158033"/>
              <a:gd name="connsiteX7" fmla="*/ 3841829 w 4057442"/>
              <a:gd name="connsiteY7" fmla="*/ 105840 h 1158033"/>
              <a:gd name="connsiteX8" fmla="*/ 3850374 w 4057442"/>
              <a:gd name="connsiteY8" fmla="*/ 977511 h 1158033"/>
              <a:gd name="connsiteX9" fmla="*/ 2064303 w 4057442"/>
              <a:gd name="connsiteY9" fmla="*/ 951873 h 1158033"/>
              <a:gd name="connsiteX10" fmla="*/ 1859204 w 4057442"/>
              <a:gd name="connsiteY10" fmla="*/ 1028785 h 1158033"/>
              <a:gd name="connsiteX11" fmla="*/ 1705380 w 4057442"/>
              <a:gd name="connsiteY11" fmla="*/ 1156972 h 1158033"/>
              <a:gd name="connsiteX0" fmla="*/ 1705380 w 4042667"/>
              <a:gd name="connsiteY0" fmla="*/ 1156972 h 1157996"/>
              <a:gd name="connsiteX1" fmla="*/ 1551556 w 4042667"/>
              <a:gd name="connsiteY1" fmla="*/ 951873 h 1157996"/>
              <a:gd name="connsiteX2" fmla="*/ 397874 w 4042667"/>
              <a:gd name="connsiteY2" fmla="*/ 1028785 h 1157996"/>
              <a:gd name="connsiteX3" fmla="*/ 73133 w 4042667"/>
              <a:gd name="connsiteY3" fmla="*/ 823686 h 1157996"/>
              <a:gd name="connsiteX4" fmla="*/ 30404 w 4042667"/>
              <a:gd name="connsiteY4" fmla="*/ 328030 h 1157996"/>
              <a:gd name="connsiteX5" fmla="*/ 449148 w 4042667"/>
              <a:gd name="connsiteY5" fmla="*/ 28927 h 1157996"/>
              <a:gd name="connsiteX6" fmla="*/ 2252311 w 4042667"/>
              <a:gd name="connsiteY6" fmla="*/ 20382 h 1157996"/>
              <a:gd name="connsiteX7" fmla="*/ 3841829 w 4042667"/>
              <a:gd name="connsiteY7" fmla="*/ 105840 h 1157996"/>
              <a:gd name="connsiteX8" fmla="*/ 3850374 w 4042667"/>
              <a:gd name="connsiteY8" fmla="*/ 977511 h 1157996"/>
              <a:gd name="connsiteX9" fmla="*/ 2295039 w 4042667"/>
              <a:gd name="connsiteY9" fmla="*/ 977510 h 1157996"/>
              <a:gd name="connsiteX10" fmla="*/ 1859204 w 4042667"/>
              <a:gd name="connsiteY10" fmla="*/ 1028785 h 1157996"/>
              <a:gd name="connsiteX11" fmla="*/ 1705380 w 4042667"/>
              <a:gd name="connsiteY11" fmla="*/ 1156972 h 1157996"/>
              <a:gd name="connsiteX0" fmla="*/ 1688289 w 4042667"/>
              <a:gd name="connsiteY0" fmla="*/ 1174064 h 1174980"/>
              <a:gd name="connsiteX1" fmla="*/ 1551556 w 4042667"/>
              <a:gd name="connsiteY1" fmla="*/ 951873 h 1174980"/>
              <a:gd name="connsiteX2" fmla="*/ 397874 w 4042667"/>
              <a:gd name="connsiteY2" fmla="*/ 1028785 h 1174980"/>
              <a:gd name="connsiteX3" fmla="*/ 73133 w 4042667"/>
              <a:gd name="connsiteY3" fmla="*/ 823686 h 1174980"/>
              <a:gd name="connsiteX4" fmla="*/ 30404 w 4042667"/>
              <a:gd name="connsiteY4" fmla="*/ 328030 h 1174980"/>
              <a:gd name="connsiteX5" fmla="*/ 449148 w 4042667"/>
              <a:gd name="connsiteY5" fmla="*/ 28927 h 1174980"/>
              <a:gd name="connsiteX6" fmla="*/ 2252311 w 4042667"/>
              <a:gd name="connsiteY6" fmla="*/ 20382 h 1174980"/>
              <a:gd name="connsiteX7" fmla="*/ 3841829 w 4042667"/>
              <a:gd name="connsiteY7" fmla="*/ 105840 h 1174980"/>
              <a:gd name="connsiteX8" fmla="*/ 3850374 w 4042667"/>
              <a:gd name="connsiteY8" fmla="*/ 977511 h 1174980"/>
              <a:gd name="connsiteX9" fmla="*/ 2295039 w 4042667"/>
              <a:gd name="connsiteY9" fmla="*/ 977510 h 1174980"/>
              <a:gd name="connsiteX10" fmla="*/ 1859204 w 4042667"/>
              <a:gd name="connsiteY10" fmla="*/ 1028785 h 1174980"/>
              <a:gd name="connsiteX11" fmla="*/ 1688289 w 4042667"/>
              <a:gd name="connsiteY11" fmla="*/ 1174064 h 1174980"/>
              <a:gd name="connsiteX0" fmla="*/ 1688289 w 4042667"/>
              <a:gd name="connsiteY0" fmla="*/ 1174064 h 1174064"/>
              <a:gd name="connsiteX1" fmla="*/ 1508827 w 4042667"/>
              <a:gd name="connsiteY1" fmla="*/ 1028785 h 1174064"/>
              <a:gd name="connsiteX2" fmla="*/ 397874 w 4042667"/>
              <a:gd name="connsiteY2" fmla="*/ 1028785 h 1174064"/>
              <a:gd name="connsiteX3" fmla="*/ 73133 w 4042667"/>
              <a:gd name="connsiteY3" fmla="*/ 823686 h 1174064"/>
              <a:gd name="connsiteX4" fmla="*/ 30404 w 4042667"/>
              <a:gd name="connsiteY4" fmla="*/ 328030 h 1174064"/>
              <a:gd name="connsiteX5" fmla="*/ 449148 w 4042667"/>
              <a:gd name="connsiteY5" fmla="*/ 28927 h 1174064"/>
              <a:gd name="connsiteX6" fmla="*/ 2252311 w 4042667"/>
              <a:gd name="connsiteY6" fmla="*/ 20382 h 1174064"/>
              <a:gd name="connsiteX7" fmla="*/ 3841829 w 4042667"/>
              <a:gd name="connsiteY7" fmla="*/ 105840 h 1174064"/>
              <a:gd name="connsiteX8" fmla="*/ 3850374 w 4042667"/>
              <a:gd name="connsiteY8" fmla="*/ 977511 h 1174064"/>
              <a:gd name="connsiteX9" fmla="*/ 2295039 w 4042667"/>
              <a:gd name="connsiteY9" fmla="*/ 977510 h 1174064"/>
              <a:gd name="connsiteX10" fmla="*/ 1859204 w 4042667"/>
              <a:gd name="connsiteY10" fmla="*/ 1028785 h 1174064"/>
              <a:gd name="connsiteX11" fmla="*/ 1688289 w 4042667"/>
              <a:gd name="connsiteY11" fmla="*/ 1174064 h 1174064"/>
              <a:gd name="connsiteX0" fmla="*/ 1702636 w 4057014"/>
              <a:gd name="connsiteY0" fmla="*/ 1174064 h 1174064"/>
              <a:gd name="connsiteX1" fmla="*/ 1523174 w 4057014"/>
              <a:gd name="connsiteY1" fmla="*/ 1028785 h 1174064"/>
              <a:gd name="connsiteX2" fmla="*/ 412221 w 4057014"/>
              <a:gd name="connsiteY2" fmla="*/ 1028785 h 1174064"/>
              <a:gd name="connsiteX3" fmla="*/ 53296 w 4057014"/>
              <a:gd name="connsiteY3" fmla="*/ 874961 h 1174064"/>
              <a:gd name="connsiteX4" fmla="*/ 44751 w 4057014"/>
              <a:gd name="connsiteY4" fmla="*/ 328030 h 1174064"/>
              <a:gd name="connsiteX5" fmla="*/ 463495 w 4057014"/>
              <a:gd name="connsiteY5" fmla="*/ 28927 h 1174064"/>
              <a:gd name="connsiteX6" fmla="*/ 2266658 w 4057014"/>
              <a:gd name="connsiteY6" fmla="*/ 20382 h 1174064"/>
              <a:gd name="connsiteX7" fmla="*/ 3856176 w 4057014"/>
              <a:gd name="connsiteY7" fmla="*/ 105840 h 1174064"/>
              <a:gd name="connsiteX8" fmla="*/ 3864721 w 4057014"/>
              <a:gd name="connsiteY8" fmla="*/ 977511 h 1174064"/>
              <a:gd name="connsiteX9" fmla="*/ 2309386 w 4057014"/>
              <a:gd name="connsiteY9" fmla="*/ 977510 h 1174064"/>
              <a:gd name="connsiteX10" fmla="*/ 1873551 w 4057014"/>
              <a:gd name="connsiteY10" fmla="*/ 1028785 h 1174064"/>
              <a:gd name="connsiteX11" fmla="*/ 1702636 w 4057014"/>
              <a:gd name="connsiteY11" fmla="*/ 1174064 h 1174064"/>
              <a:gd name="connsiteX0" fmla="*/ 1692640 w 4047018"/>
              <a:gd name="connsiteY0" fmla="*/ 1175872 h 1175872"/>
              <a:gd name="connsiteX1" fmla="*/ 1513178 w 4047018"/>
              <a:gd name="connsiteY1" fmla="*/ 1030593 h 1175872"/>
              <a:gd name="connsiteX2" fmla="*/ 402225 w 4047018"/>
              <a:gd name="connsiteY2" fmla="*/ 1030593 h 1175872"/>
              <a:gd name="connsiteX3" fmla="*/ 43300 w 4047018"/>
              <a:gd name="connsiteY3" fmla="*/ 876769 h 1175872"/>
              <a:gd name="connsiteX4" fmla="*/ 51847 w 4047018"/>
              <a:gd name="connsiteY4" fmla="*/ 355475 h 1175872"/>
              <a:gd name="connsiteX5" fmla="*/ 453499 w 4047018"/>
              <a:gd name="connsiteY5" fmla="*/ 30735 h 1175872"/>
              <a:gd name="connsiteX6" fmla="*/ 2256662 w 4047018"/>
              <a:gd name="connsiteY6" fmla="*/ 22190 h 1175872"/>
              <a:gd name="connsiteX7" fmla="*/ 3846180 w 4047018"/>
              <a:gd name="connsiteY7" fmla="*/ 107648 h 1175872"/>
              <a:gd name="connsiteX8" fmla="*/ 3854725 w 4047018"/>
              <a:gd name="connsiteY8" fmla="*/ 979319 h 1175872"/>
              <a:gd name="connsiteX9" fmla="*/ 2299390 w 4047018"/>
              <a:gd name="connsiteY9" fmla="*/ 979318 h 1175872"/>
              <a:gd name="connsiteX10" fmla="*/ 1863555 w 4047018"/>
              <a:gd name="connsiteY10" fmla="*/ 1030593 h 1175872"/>
              <a:gd name="connsiteX11" fmla="*/ 1692640 w 4047018"/>
              <a:gd name="connsiteY11" fmla="*/ 1175872 h 1175872"/>
              <a:gd name="connsiteX0" fmla="*/ 1695808 w 4050186"/>
              <a:gd name="connsiteY0" fmla="*/ 1170852 h 1170852"/>
              <a:gd name="connsiteX1" fmla="*/ 1516346 w 4050186"/>
              <a:gd name="connsiteY1" fmla="*/ 1025573 h 1170852"/>
              <a:gd name="connsiteX2" fmla="*/ 405393 w 4050186"/>
              <a:gd name="connsiteY2" fmla="*/ 1025573 h 1170852"/>
              <a:gd name="connsiteX3" fmla="*/ 46468 w 4050186"/>
              <a:gd name="connsiteY3" fmla="*/ 871749 h 1170852"/>
              <a:gd name="connsiteX4" fmla="*/ 55015 w 4050186"/>
              <a:gd name="connsiteY4" fmla="*/ 350455 h 1170852"/>
              <a:gd name="connsiteX5" fmla="*/ 507941 w 4050186"/>
              <a:gd name="connsiteY5" fmla="*/ 102627 h 1170852"/>
              <a:gd name="connsiteX6" fmla="*/ 2259830 w 4050186"/>
              <a:gd name="connsiteY6" fmla="*/ 17170 h 1170852"/>
              <a:gd name="connsiteX7" fmla="*/ 3849348 w 4050186"/>
              <a:gd name="connsiteY7" fmla="*/ 102628 h 1170852"/>
              <a:gd name="connsiteX8" fmla="*/ 3857893 w 4050186"/>
              <a:gd name="connsiteY8" fmla="*/ 974299 h 1170852"/>
              <a:gd name="connsiteX9" fmla="*/ 2302558 w 4050186"/>
              <a:gd name="connsiteY9" fmla="*/ 974298 h 1170852"/>
              <a:gd name="connsiteX10" fmla="*/ 1866723 w 4050186"/>
              <a:gd name="connsiteY10" fmla="*/ 1025573 h 1170852"/>
              <a:gd name="connsiteX11" fmla="*/ 1695808 w 4050186"/>
              <a:gd name="connsiteY11" fmla="*/ 1170852 h 1170852"/>
              <a:gd name="connsiteX0" fmla="*/ 1695808 w 4048600"/>
              <a:gd name="connsiteY0" fmla="*/ 1132793 h 1132793"/>
              <a:gd name="connsiteX1" fmla="*/ 1516346 w 4048600"/>
              <a:gd name="connsiteY1" fmla="*/ 987514 h 1132793"/>
              <a:gd name="connsiteX2" fmla="*/ 405393 w 4048600"/>
              <a:gd name="connsiteY2" fmla="*/ 987514 h 1132793"/>
              <a:gd name="connsiteX3" fmla="*/ 46468 w 4048600"/>
              <a:gd name="connsiteY3" fmla="*/ 833690 h 1132793"/>
              <a:gd name="connsiteX4" fmla="*/ 55015 w 4048600"/>
              <a:gd name="connsiteY4" fmla="*/ 312396 h 1132793"/>
              <a:gd name="connsiteX5" fmla="*/ 507941 w 4048600"/>
              <a:gd name="connsiteY5" fmla="*/ 64568 h 1132793"/>
              <a:gd name="connsiteX6" fmla="*/ 2285467 w 4048600"/>
              <a:gd name="connsiteY6" fmla="*/ 64569 h 1132793"/>
              <a:gd name="connsiteX7" fmla="*/ 3849348 w 4048600"/>
              <a:gd name="connsiteY7" fmla="*/ 64569 h 1132793"/>
              <a:gd name="connsiteX8" fmla="*/ 3857893 w 4048600"/>
              <a:gd name="connsiteY8" fmla="*/ 936240 h 1132793"/>
              <a:gd name="connsiteX9" fmla="*/ 2302558 w 4048600"/>
              <a:gd name="connsiteY9" fmla="*/ 936239 h 1132793"/>
              <a:gd name="connsiteX10" fmla="*/ 1866723 w 4048600"/>
              <a:gd name="connsiteY10" fmla="*/ 987514 h 1132793"/>
              <a:gd name="connsiteX11" fmla="*/ 1695808 w 4048600"/>
              <a:gd name="connsiteY11" fmla="*/ 1132793 h 1132793"/>
              <a:gd name="connsiteX0" fmla="*/ 1695808 w 4043911"/>
              <a:gd name="connsiteY0" fmla="*/ 1092294 h 1092294"/>
              <a:gd name="connsiteX1" fmla="*/ 1516346 w 4043911"/>
              <a:gd name="connsiteY1" fmla="*/ 947015 h 1092294"/>
              <a:gd name="connsiteX2" fmla="*/ 405393 w 4043911"/>
              <a:gd name="connsiteY2" fmla="*/ 947015 h 1092294"/>
              <a:gd name="connsiteX3" fmla="*/ 46468 w 4043911"/>
              <a:gd name="connsiteY3" fmla="*/ 793191 h 1092294"/>
              <a:gd name="connsiteX4" fmla="*/ 55015 w 4043911"/>
              <a:gd name="connsiteY4" fmla="*/ 271897 h 1092294"/>
              <a:gd name="connsiteX5" fmla="*/ 507941 w 4043911"/>
              <a:gd name="connsiteY5" fmla="*/ 24069 h 1092294"/>
              <a:gd name="connsiteX6" fmla="*/ 2285467 w 4043911"/>
              <a:gd name="connsiteY6" fmla="*/ 24070 h 1092294"/>
              <a:gd name="connsiteX7" fmla="*/ 3840802 w 4043911"/>
              <a:gd name="connsiteY7" fmla="*/ 152257 h 1092294"/>
              <a:gd name="connsiteX8" fmla="*/ 3857893 w 4043911"/>
              <a:gd name="connsiteY8" fmla="*/ 895741 h 1092294"/>
              <a:gd name="connsiteX9" fmla="*/ 2302558 w 4043911"/>
              <a:gd name="connsiteY9" fmla="*/ 895740 h 1092294"/>
              <a:gd name="connsiteX10" fmla="*/ 1866723 w 4043911"/>
              <a:gd name="connsiteY10" fmla="*/ 947015 h 1092294"/>
              <a:gd name="connsiteX11" fmla="*/ 1695808 w 4043911"/>
              <a:gd name="connsiteY11" fmla="*/ 1092294 h 1092294"/>
              <a:gd name="connsiteX0" fmla="*/ 1695808 w 4030379"/>
              <a:gd name="connsiteY0" fmla="*/ 1090996 h 1090996"/>
              <a:gd name="connsiteX1" fmla="*/ 1516346 w 4030379"/>
              <a:gd name="connsiteY1" fmla="*/ 945717 h 1090996"/>
              <a:gd name="connsiteX2" fmla="*/ 405393 w 4030379"/>
              <a:gd name="connsiteY2" fmla="*/ 945717 h 1090996"/>
              <a:gd name="connsiteX3" fmla="*/ 46468 w 4030379"/>
              <a:gd name="connsiteY3" fmla="*/ 791893 h 1090996"/>
              <a:gd name="connsiteX4" fmla="*/ 55015 w 4030379"/>
              <a:gd name="connsiteY4" fmla="*/ 270599 h 1090996"/>
              <a:gd name="connsiteX5" fmla="*/ 507941 w 4030379"/>
              <a:gd name="connsiteY5" fmla="*/ 22771 h 1090996"/>
              <a:gd name="connsiteX6" fmla="*/ 2285467 w 4030379"/>
              <a:gd name="connsiteY6" fmla="*/ 22772 h 1090996"/>
              <a:gd name="connsiteX7" fmla="*/ 3815165 w 4030379"/>
              <a:gd name="connsiteY7" fmla="*/ 125321 h 1090996"/>
              <a:gd name="connsiteX8" fmla="*/ 3857893 w 4030379"/>
              <a:gd name="connsiteY8" fmla="*/ 894443 h 1090996"/>
              <a:gd name="connsiteX9" fmla="*/ 2302558 w 4030379"/>
              <a:gd name="connsiteY9" fmla="*/ 894442 h 1090996"/>
              <a:gd name="connsiteX10" fmla="*/ 1866723 w 4030379"/>
              <a:gd name="connsiteY10" fmla="*/ 945717 h 1090996"/>
              <a:gd name="connsiteX11" fmla="*/ 1695808 w 4030379"/>
              <a:gd name="connsiteY11" fmla="*/ 1090996 h 1090996"/>
              <a:gd name="connsiteX0" fmla="*/ 1695808 w 4015071"/>
              <a:gd name="connsiteY0" fmla="*/ 1090996 h 1090996"/>
              <a:gd name="connsiteX1" fmla="*/ 1516346 w 4015071"/>
              <a:gd name="connsiteY1" fmla="*/ 945717 h 1090996"/>
              <a:gd name="connsiteX2" fmla="*/ 405393 w 4015071"/>
              <a:gd name="connsiteY2" fmla="*/ 945717 h 1090996"/>
              <a:gd name="connsiteX3" fmla="*/ 46468 w 4015071"/>
              <a:gd name="connsiteY3" fmla="*/ 791893 h 1090996"/>
              <a:gd name="connsiteX4" fmla="*/ 55015 w 4015071"/>
              <a:gd name="connsiteY4" fmla="*/ 270599 h 1090996"/>
              <a:gd name="connsiteX5" fmla="*/ 507941 w 4015071"/>
              <a:gd name="connsiteY5" fmla="*/ 22771 h 1090996"/>
              <a:gd name="connsiteX6" fmla="*/ 2285467 w 4015071"/>
              <a:gd name="connsiteY6" fmla="*/ 22772 h 1090996"/>
              <a:gd name="connsiteX7" fmla="*/ 3815165 w 4015071"/>
              <a:gd name="connsiteY7" fmla="*/ 125321 h 1090996"/>
              <a:gd name="connsiteX8" fmla="*/ 3832255 w 4015071"/>
              <a:gd name="connsiteY8" fmla="*/ 920080 h 1090996"/>
              <a:gd name="connsiteX9" fmla="*/ 2302558 w 4015071"/>
              <a:gd name="connsiteY9" fmla="*/ 894442 h 1090996"/>
              <a:gd name="connsiteX10" fmla="*/ 1866723 w 4015071"/>
              <a:gd name="connsiteY10" fmla="*/ 945717 h 1090996"/>
              <a:gd name="connsiteX11" fmla="*/ 1695808 w 4015071"/>
              <a:gd name="connsiteY11" fmla="*/ 1090996 h 1090996"/>
              <a:gd name="connsiteX0" fmla="*/ 1695808 w 4069027"/>
              <a:gd name="connsiteY0" fmla="*/ 1090996 h 1090996"/>
              <a:gd name="connsiteX1" fmla="*/ 1516346 w 4069027"/>
              <a:gd name="connsiteY1" fmla="*/ 945717 h 1090996"/>
              <a:gd name="connsiteX2" fmla="*/ 405393 w 4069027"/>
              <a:gd name="connsiteY2" fmla="*/ 945717 h 1090996"/>
              <a:gd name="connsiteX3" fmla="*/ 46468 w 4069027"/>
              <a:gd name="connsiteY3" fmla="*/ 791893 h 1090996"/>
              <a:gd name="connsiteX4" fmla="*/ 55015 w 4069027"/>
              <a:gd name="connsiteY4" fmla="*/ 270599 h 1090996"/>
              <a:gd name="connsiteX5" fmla="*/ 507941 w 4069027"/>
              <a:gd name="connsiteY5" fmla="*/ 22771 h 1090996"/>
              <a:gd name="connsiteX6" fmla="*/ 2285467 w 4069027"/>
              <a:gd name="connsiteY6" fmla="*/ 22772 h 1090996"/>
              <a:gd name="connsiteX7" fmla="*/ 3815165 w 4069027"/>
              <a:gd name="connsiteY7" fmla="*/ 125321 h 1090996"/>
              <a:gd name="connsiteX8" fmla="*/ 3917713 w 4069027"/>
              <a:gd name="connsiteY8" fmla="*/ 877351 h 1090996"/>
              <a:gd name="connsiteX9" fmla="*/ 2302558 w 4069027"/>
              <a:gd name="connsiteY9" fmla="*/ 894442 h 1090996"/>
              <a:gd name="connsiteX10" fmla="*/ 1866723 w 4069027"/>
              <a:gd name="connsiteY10" fmla="*/ 945717 h 1090996"/>
              <a:gd name="connsiteX11" fmla="*/ 1695808 w 4069027"/>
              <a:gd name="connsiteY11" fmla="*/ 1090996 h 1090996"/>
              <a:gd name="connsiteX0" fmla="*/ 1695808 w 4069027"/>
              <a:gd name="connsiteY0" fmla="*/ 1090996 h 1092058"/>
              <a:gd name="connsiteX1" fmla="*/ 1516346 w 4069027"/>
              <a:gd name="connsiteY1" fmla="*/ 945717 h 1092058"/>
              <a:gd name="connsiteX2" fmla="*/ 405393 w 4069027"/>
              <a:gd name="connsiteY2" fmla="*/ 945717 h 1092058"/>
              <a:gd name="connsiteX3" fmla="*/ 46468 w 4069027"/>
              <a:gd name="connsiteY3" fmla="*/ 791893 h 1092058"/>
              <a:gd name="connsiteX4" fmla="*/ 55015 w 4069027"/>
              <a:gd name="connsiteY4" fmla="*/ 270599 h 1092058"/>
              <a:gd name="connsiteX5" fmla="*/ 507941 w 4069027"/>
              <a:gd name="connsiteY5" fmla="*/ 22771 h 1092058"/>
              <a:gd name="connsiteX6" fmla="*/ 2285467 w 4069027"/>
              <a:gd name="connsiteY6" fmla="*/ 22772 h 1092058"/>
              <a:gd name="connsiteX7" fmla="*/ 3815165 w 4069027"/>
              <a:gd name="connsiteY7" fmla="*/ 125321 h 1092058"/>
              <a:gd name="connsiteX8" fmla="*/ 3917713 w 4069027"/>
              <a:gd name="connsiteY8" fmla="*/ 877351 h 1092058"/>
              <a:gd name="connsiteX9" fmla="*/ 2302558 w 4069027"/>
              <a:gd name="connsiteY9" fmla="*/ 894442 h 1092058"/>
              <a:gd name="connsiteX10" fmla="*/ 1969272 w 4069027"/>
              <a:gd name="connsiteY10" fmla="*/ 1005538 h 1092058"/>
              <a:gd name="connsiteX11" fmla="*/ 1695808 w 4069027"/>
              <a:gd name="connsiteY11" fmla="*/ 1090996 h 1092058"/>
              <a:gd name="connsiteX0" fmla="*/ 1618896 w 4069027"/>
              <a:gd name="connsiteY0" fmla="*/ 1313187 h 1313479"/>
              <a:gd name="connsiteX1" fmla="*/ 1516346 w 4069027"/>
              <a:gd name="connsiteY1" fmla="*/ 945717 h 1313479"/>
              <a:gd name="connsiteX2" fmla="*/ 405393 w 4069027"/>
              <a:gd name="connsiteY2" fmla="*/ 945717 h 1313479"/>
              <a:gd name="connsiteX3" fmla="*/ 46468 w 4069027"/>
              <a:gd name="connsiteY3" fmla="*/ 791893 h 1313479"/>
              <a:gd name="connsiteX4" fmla="*/ 55015 w 4069027"/>
              <a:gd name="connsiteY4" fmla="*/ 270599 h 1313479"/>
              <a:gd name="connsiteX5" fmla="*/ 507941 w 4069027"/>
              <a:gd name="connsiteY5" fmla="*/ 22771 h 1313479"/>
              <a:gd name="connsiteX6" fmla="*/ 2285467 w 4069027"/>
              <a:gd name="connsiteY6" fmla="*/ 22772 h 1313479"/>
              <a:gd name="connsiteX7" fmla="*/ 3815165 w 4069027"/>
              <a:gd name="connsiteY7" fmla="*/ 125321 h 1313479"/>
              <a:gd name="connsiteX8" fmla="*/ 3917713 w 4069027"/>
              <a:gd name="connsiteY8" fmla="*/ 877351 h 1313479"/>
              <a:gd name="connsiteX9" fmla="*/ 2302558 w 4069027"/>
              <a:gd name="connsiteY9" fmla="*/ 894442 h 1313479"/>
              <a:gd name="connsiteX10" fmla="*/ 1969272 w 4069027"/>
              <a:gd name="connsiteY10" fmla="*/ 1005538 h 1313479"/>
              <a:gd name="connsiteX11" fmla="*/ 1618896 w 4069027"/>
              <a:gd name="connsiteY11" fmla="*/ 1313187 h 1313479"/>
              <a:gd name="connsiteX0" fmla="*/ 1618896 w 4069027"/>
              <a:gd name="connsiteY0" fmla="*/ 1313187 h 1313276"/>
              <a:gd name="connsiteX1" fmla="*/ 1516346 w 4069027"/>
              <a:gd name="connsiteY1" fmla="*/ 945717 h 1313276"/>
              <a:gd name="connsiteX2" fmla="*/ 405393 w 4069027"/>
              <a:gd name="connsiteY2" fmla="*/ 945717 h 1313276"/>
              <a:gd name="connsiteX3" fmla="*/ 46468 w 4069027"/>
              <a:gd name="connsiteY3" fmla="*/ 791893 h 1313276"/>
              <a:gd name="connsiteX4" fmla="*/ 55015 w 4069027"/>
              <a:gd name="connsiteY4" fmla="*/ 270599 h 1313276"/>
              <a:gd name="connsiteX5" fmla="*/ 507941 w 4069027"/>
              <a:gd name="connsiteY5" fmla="*/ 22771 h 1313276"/>
              <a:gd name="connsiteX6" fmla="*/ 2285467 w 4069027"/>
              <a:gd name="connsiteY6" fmla="*/ 22772 h 1313276"/>
              <a:gd name="connsiteX7" fmla="*/ 3815165 w 4069027"/>
              <a:gd name="connsiteY7" fmla="*/ 125321 h 1313276"/>
              <a:gd name="connsiteX8" fmla="*/ 3917713 w 4069027"/>
              <a:gd name="connsiteY8" fmla="*/ 877351 h 1313276"/>
              <a:gd name="connsiteX9" fmla="*/ 2302558 w 4069027"/>
              <a:gd name="connsiteY9" fmla="*/ 894442 h 1313276"/>
              <a:gd name="connsiteX10" fmla="*/ 1909452 w 4069027"/>
              <a:gd name="connsiteY10" fmla="*/ 979901 h 1313276"/>
              <a:gd name="connsiteX11" fmla="*/ 1618896 w 4069027"/>
              <a:gd name="connsiteY11" fmla="*/ 1313187 h 1313276"/>
              <a:gd name="connsiteX0" fmla="*/ 1618896 w 4068420"/>
              <a:gd name="connsiteY0" fmla="*/ 1313187 h 1313273"/>
              <a:gd name="connsiteX1" fmla="*/ 1516346 w 4068420"/>
              <a:gd name="connsiteY1" fmla="*/ 945717 h 1313273"/>
              <a:gd name="connsiteX2" fmla="*/ 405393 w 4068420"/>
              <a:gd name="connsiteY2" fmla="*/ 945717 h 1313273"/>
              <a:gd name="connsiteX3" fmla="*/ 46468 w 4068420"/>
              <a:gd name="connsiteY3" fmla="*/ 791893 h 1313273"/>
              <a:gd name="connsiteX4" fmla="*/ 55015 w 4068420"/>
              <a:gd name="connsiteY4" fmla="*/ 270599 h 1313273"/>
              <a:gd name="connsiteX5" fmla="*/ 507941 w 4068420"/>
              <a:gd name="connsiteY5" fmla="*/ 22771 h 1313273"/>
              <a:gd name="connsiteX6" fmla="*/ 2285467 w 4068420"/>
              <a:gd name="connsiteY6" fmla="*/ 22772 h 1313273"/>
              <a:gd name="connsiteX7" fmla="*/ 3815165 w 4068420"/>
              <a:gd name="connsiteY7" fmla="*/ 125321 h 1313273"/>
              <a:gd name="connsiteX8" fmla="*/ 3917713 w 4068420"/>
              <a:gd name="connsiteY8" fmla="*/ 877351 h 1313273"/>
              <a:gd name="connsiteX9" fmla="*/ 2311103 w 4068420"/>
              <a:gd name="connsiteY9" fmla="*/ 945716 h 1313273"/>
              <a:gd name="connsiteX10" fmla="*/ 1909452 w 4068420"/>
              <a:gd name="connsiteY10" fmla="*/ 979901 h 1313273"/>
              <a:gd name="connsiteX11" fmla="*/ 1618896 w 4068420"/>
              <a:gd name="connsiteY11" fmla="*/ 1313187 h 1313273"/>
              <a:gd name="connsiteX0" fmla="*/ 1640600 w 4090124"/>
              <a:gd name="connsiteY0" fmla="*/ 1313187 h 1313273"/>
              <a:gd name="connsiteX1" fmla="*/ 1538050 w 4090124"/>
              <a:gd name="connsiteY1" fmla="*/ 945717 h 1313273"/>
              <a:gd name="connsiteX2" fmla="*/ 427097 w 4090124"/>
              <a:gd name="connsiteY2" fmla="*/ 945717 h 1313273"/>
              <a:gd name="connsiteX3" fmla="*/ 33989 w 4090124"/>
              <a:gd name="connsiteY3" fmla="*/ 766255 h 1313273"/>
              <a:gd name="connsiteX4" fmla="*/ 76719 w 4090124"/>
              <a:gd name="connsiteY4" fmla="*/ 270599 h 1313273"/>
              <a:gd name="connsiteX5" fmla="*/ 529645 w 4090124"/>
              <a:gd name="connsiteY5" fmla="*/ 22771 h 1313273"/>
              <a:gd name="connsiteX6" fmla="*/ 2307171 w 4090124"/>
              <a:gd name="connsiteY6" fmla="*/ 22772 h 1313273"/>
              <a:gd name="connsiteX7" fmla="*/ 3836869 w 4090124"/>
              <a:gd name="connsiteY7" fmla="*/ 125321 h 1313273"/>
              <a:gd name="connsiteX8" fmla="*/ 3939417 w 4090124"/>
              <a:gd name="connsiteY8" fmla="*/ 877351 h 1313273"/>
              <a:gd name="connsiteX9" fmla="*/ 2332807 w 4090124"/>
              <a:gd name="connsiteY9" fmla="*/ 945716 h 1313273"/>
              <a:gd name="connsiteX10" fmla="*/ 1931156 w 4090124"/>
              <a:gd name="connsiteY10" fmla="*/ 979901 h 1313273"/>
              <a:gd name="connsiteX11" fmla="*/ 1640600 w 4090124"/>
              <a:gd name="connsiteY11" fmla="*/ 1313187 h 1313273"/>
              <a:gd name="connsiteX0" fmla="*/ 1640600 w 4130571"/>
              <a:gd name="connsiteY0" fmla="*/ 1311698 h 1311784"/>
              <a:gd name="connsiteX1" fmla="*/ 1538050 w 4130571"/>
              <a:gd name="connsiteY1" fmla="*/ 944228 h 1311784"/>
              <a:gd name="connsiteX2" fmla="*/ 427097 w 4130571"/>
              <a:gd name="connsiteY2" fmla="*/ 944228 h 1311784"/>
              <a:gd name="connsiteX3" fmla="*/ 33989 w 4130571"/>
              <a:gd name="connsiteY3" fmla="*/ 764766 h 1311784"/>
              <a:gd name="connsiteX4" fmla="*/ 76719 w 4130571"/>
              <a:gd name="connsiteY4" fmla="*/ 269110 h 1311784"/>
              <a:gd name="connsiteX5" fmla="*/ 529645 w 4130571"/>
              <a:gd name="connsiteY5" fmla="*/ 21282 h 1311784"/>
              <a:gd name="connsiteX6" fmla="*/ 2307171 w 4130571"/>
              <a:gd name="connsiteY6" fmla="*/ 21283 h 1311784"/>
              <a:gd name="connsiteX7" fmla="*/ 3919035 w 4130571"/>
              <a:gd name="connsiteY7" fmla="*/ 92325 h 1311784"/>
              <a:gd name="connsiteX8" fmla="*/ 3939417 w 4130571"/>
              <a:gd name="connsiteY8" fmla="*/ 875862 h 1311784"/>
              <a:gd name="connsiteX9" fmla="*/ 2332807 w 4130571"/>
              <a:gd name="connsiteY9" fmla="*/ 944227 h 1311784"/>
              <a:gd name="connsiteX10" fmla="*/ 1931156 w 4130571"/>
              <a:gd name="connsiteY10" fmla="*/ 978412 h 1311784"/>
              <a:gd name="connsiteX11" fmla="*/ 1640600 w 4130571"/>
              <a:gd name="connsiteY11" fmla="*/ 1311698 h 1311784"/>
              <a:gd name="connsiteX0" fmla="*/ 1640600 w 4102246"/>
              <a:gd name="connsiteY0" fmla="*/ 1311698 h 1311784"/>
              <a:gd name="connsiteX1" fmla="*/ 1538050 w 4102246"/>
              <a:gd name="connsiteY1" fmla="*/ 944228 h 1311784"/>
              <a:gd name="connsiteX2" fmla="*/ 427097 w 4102246"/>
              <a:gd name="connsiteY2" fmla="*/ 944228 h 1311784"/>
              <a:gd name="connsiteX3" fmla="*/ 33989 w 4102246"/>
              <a:gd name="connsiteY3" fmla="*/ 764766 h 1311784"/>
              <a:gd name="connsiteX4" fmla="*/ 76719 w 4102246"/>
              <a:gd name="connsiteY4" fmla="*/ 269110 h 1311784"/>
              <a:gd name="connsiteX5" fmla="*/ 529645 w 4102246"/>
              <a:gd name="connsiteY5" fmla="*/ 21282 h 1311784"/>
              <a:gd name="connsiteX6" fmla="*/ 2307171 w 4102246"/>
              <a:gd name="connsiteY6" fmla="*/ 21283 h 1311784"/>
              <a:gd name="connsiteX7" fmla="*/ 3919035 w 4102246"/>
              <a:gd name="connsiteY7" fmla="*/ 92325 h 1311784"/>
              <a:gd name="connsiteX8" fmla="*/ 3939417 w 4102246"/>
              <a:gd name="connsiteY8" fmla="*/ 875862 h 1311784"/>
              <a:gd name="connsiteX9" fmla="*/ 2332807 w 4102246"/>
              <a:gd name="connsiteY9" fmla="*/ 944227 h 1311784"/>
              <a:gd name="connsiteX10" fmla="*/ 1931156 w 4102246"/>
              <a:gd name="connsiteY10" fmla="*/ 978412 h 1311784"/>
              <a:gd name="connsiteX11" fmla="*/ 1640600 w 4102246"/>
              <a:gd name="connsiteY11" fmla="*/ 1311698 h 1311784"/>
              <a:gd name="connsiteX0" fmla="*/ 1640600 w 4105072"/>
              <a:gd name="connsiteY0" fmla="*/ 1313744 h 1313830"/>
              <a:gd name="connsiteX1" fmla="*/ 1538050 w 4105072"/>
              <a:gd name="connsiteY1" fmla="*/ 946274 h 1313830"/>
              <a:gd name="connsiteX2" fmla="*/ 427097 w 4105072"/>
              <a:gd name="connsiteY2" fmla="*/ 946274 h 1313830"/>
              <a:gd name="connsiteX3" fmla="*/ 33989 w 4105072"/>
              <a:gd name="connsiteY3" fmla="*/ 766812 h 1313830"/>
              <a:gd name="connsiteX4" fmla="*/ 76719 w 4105072"/>
              <a:gd name="connsiteY4" fmla="*/ 271156 h 1313830"/>
              <a:gd name="connsiteX5" fmla="*/ 529645 w 4105072"/>
              <a:gd name="connsiteY5" fmla="*/ 23328 h 1313830"/>
              <a:gd name="connsiteX6" fmla="*/ 2307171 w 4105072"/>
              <a:gd name="connsiteY6" fmla="*/ 23329 h 1313830"/>
              <a:gd name="connsiteX7" fmla="*/ 3924904 w 4105072"/>
              <a:gd name="connsiteY7" fmla="*/ 39234 h 1313830"/>
              <a:gd name="connsiteX8" fmla="*/ 3939417 w 4105072"/>
              <a:gd name="connsiteY8" fmla="*/ 877908 h 1313830"/>
              <a:gd name="connsiteX9" fmla="*/ 2332807 w 4105072"/>
              <a:gd name="connsiteY9" fmla="*/ 946273 h 1313830"/>
              <a:gd name="connsiteX10" fmla="*/ 1931156 w 4105072"/>
              <a:gd name="connsiteY10" fmla="*/ 980458 h 1313830"/>
              <a:gd name="connsiteX11" fmla="*/ 1640600 w 4105072"/>
              <a:gd name="connsiteY11" fmla="*/ 1313744 h 1313830"/>
              <a:gd name="connsiteX0" fmla="*/ 1640600 w 4065460"/>
              <a:gd name="connsiteY0" fmla="*/ 1313744 h 1313830"/>
              <a:gd name="connsiteX1" fmla="*/ 1538050 w 4065460"/>
              <a:gd name="connsiteY1" fmla="*/ 946274 h 1313830"/>
              <a:gd name="connsiteX2" fmla="*/ 427097 w 4065460"/>
              <a:gd name="connsiteY2" fmla="*/ 946274 h 1313830"/>
              <a:gd name="connsiteX3" fmla="*/ 33989 w 4065460"/>
              <a:gd name="connsiteY3" fmla="*/ 766812 h 1313830"/>
              <a:gd name="connsiteX4" fmla="*/ 76719 w 4065460"/>
              <a:gd name="connsiteY4" fmla="*/ 271156 h 1313830"/>
              <a:gd name="connsiteX5" fmla="*/ 529645 w 4065460"/>
              <a:gd name="connsiteY5" fmla="*/ 23328 h 1313830"/>
              <a:gd name="connsiteX6" fmla="*/ 2307171 w 4065460"/>
              <a:gd name="connsiteY6" fmla="*/ 23329 h 1313830"/>
              <a:gd name="connsiteX7" fmla="*/ 3924904 w 4065460"/>
              <a:gd name="connsiteY7" fmla="*/ 39234 h 1313830"/>
              <a:gd name="connsiteX8" fmla="*/ 3939417 w 4065460"/>
              <a:gd name="connsiteY8" fmla="*/ 877908 h 1313830"/>
              <a:gd name="connsiteX9" fmla="*/ 2332807 w 4065460"/>
              <a:gd name="connsiteY9" fmla="*/ 946273 h 1313830"/>
              <a:gd name="connsiteX10" fmla="*/ 1931156 w 4065460"/>
              <a:gd name="connsiteY10" fmla="*/ 980458 h 1313830"/>
              <a:gd name="connsiteX11" fmla="*/ 1640600 w 4065460"/>
              <a:gd name="connsiteY11" fmla="*/ 1313744 h 1313830"/>
              <a:gd name="connsiteX0" fmla="*/ 1640600 w 4076741"/>
              <a:gd name="connsiteY0" fmla="*/ 1313744 h 1313830"/>
              <a:gd name="connsiteX1" fmla="*/ 1538050 w 4076741"/>
              <a:gd name="connsiteY1" fmla="*/ 946274 h 1313830"/>
              <a:gd name="connsiteX2" fmla="*/ 427097 w 4076741"/>
              <a:gd name="connsiteY2" fmla="*/ 946274 h 1313830"/>
              <a:gd name="connsiteX3" fmla="*/ 33989 w 4076741"/>
              <a:gd name="connsiteY3" fmla="*/ 766812 h 1313830"/>
              <a:gd name="connsiteX4" fmla="*/ 76719 w 4076741"/>
              <a:gd name="connsiteY4" fmla="*/ 271156 h 1313830"/>
              <a:gd name="connsiteX5" fmla="*/ 529645 w 4076741"/>
              <a:gd name="connsiteY5" fmla="*/ 23328 h 1313830"/>
              <a:gd name="connsiteX6" fmla="*/ 2307171 w 4076741"/>
              <a:gd name="connsiteY6" fmla="*/ 23329 h 1313830"/>
              <a:gd name="connsiteX7" fmla="*/ 3924904 w 4076741"/>
              <a:gd name="connsiteY7" fmla="*/ 39234 h 1313830"/>
              <a:gd name="connsiteX8" fmla="*/ 3939417 w 4076741"/>
              <a:gd name="connsiteY8" fmla="*/ 877908 h 1313830"/>
              <a:gd name="connsiteX9" fmla="*/ 2332807 w 4076741"/>
              <a:gd name="connsiteY9" fmla="*/ 946273 h 1313830"/>
              <a:gd name="connsiteX10" fmla="*/ 1931156 w 4076741"/>
              <a:gd name="connsiteY10" fmla="*/ 980458 h 1313830"/>
              <a:gd name="connsiteX11" fmla="*/ 1640600 w 4076741"/>
              <a:gd name="connsiteY11" fmla="*/ 1313744 h 1313830"/>
              <a:gd name="connsiteX0" fmla="*/ 1647750 w 4083891"/>
              <a:gd name="connsiteY0" fmla="*/ 1313744 h 1313830"/>
              <a:gd name="connsiteX1" fmla="*/ 1545200 w 4083891"/>
              <a:gd name="connsiteY1" fmla="*/ 946274 h 1313830"/>
              <a:gd name="connsiteX2" fmla="*/ 434247 w 4083891"/>
              <a:gd name="connsiteY2" fmla="*/ 946274 h 1313830"/>
              <a:gd name="connsiteX3" fmla="*/ 41139 w 4083891"/>
              <a:gd name="connsiteY3" fmla="*/ 766812 h 1313830"/>
              <a:gd name="connsiteX4" fmla="*/ 83869 w 4083891"/>
              <a:gd name="connsiteY4" fmla="*/ 271156 h 1313830"/>
              <a:gd name="connsiteX5" fmla="*/ 536795 w 4083891"/>
              <a:gd name="connsiteY5" fmla="*/ 23328 h 1313830"/>
              <a:gd name="connsiteX6" fmla="*/ 2314321 w 4083891"/>
              <a:gd name="connsiteY6" fmla="*/ 23329 h 1313830"/>
              <a:gd name="connsiteX7" fmla="*/ 3932054 w 4083891"/>
              <a:gd name="connsiteY7" fmla="*/ 39234 h 1313830"/>
              <a:gd name="connsiteX8" fmla="*/ 3946567 w 4083891"/>
              <a:gd name="connsiteY8" fmla="*/ 877908 h 1313830"/>
              <a:gd name="connsiteX9" fmla="*/ 2339957 w 4083891"/>
              <a:gd name="connsiteY9" fmla="*/ 946273 h 1313830"/>
              <a:gd name="connsiteX10" fmla="*/ 1938306 w 4083891"/>
              <a:gd name="connsiteY10" fmla="*/ 980458 h 1313830"/>
              <a:gd name="connsiteX11" fmla="*/ 1647750 w 4083891"/>
              <a:gd name="connsiteY11" fmla="*/ 1313744 h 1313830"/>
              <a:gd name="connsiteX0" fmla="*/ 1635387 w 4071528"/>
              <a:gd name="connsiteY0" fmla="*/ 1313744 h 1313830"/>
              <a:gd name="connsiteX1" fmla="*/ 1532837 w 4071528"/>
              <a:gd name="connsiteY1" fmla="*/ 946274 h 1313830"/>
              <a:gd name="connsiteX2" fmla="*/ 421884 w 4071528"/>
              <a:gd name="connsiteY2" fmla="*/ 946274 h 1313830"/>
              <a:gd name="connsiteX3" fmla="*/ 28776 w 4071528"/>
              <a:gd name="connsiteY3" fmla="*/ 766812 h 1313830"/>
              <a:gd name="connsiteX4" fmla="*/ 100851 w 4071528"/>
              <a:gd name="connsiteY4" fmla="*/ 160882 h 1313830"/>
              <a:gd name="connsiteX5" fmla="*/ 524432 w 4071528"/>
              <a:gd name="connsiteY5" fmla="*/ 23328 h 1313830"/>
              <a:gd name="connsiteX6" fmla="*/ 2301958 w 4071528"/>
              <a:gd name="connsiteY6" fmla="*/ 23329 h 1313830"/>
              <a:gd name="connsiteX7" fmla="*/ 3919691 w 4071528"/>
              <a:gd name="connsiteY7" fmla="*/ 39234 h 1313830"/>
              <a:gd name="connsiteX8" fmla="*/ 3934204 w 4071528"/>
              <a:gd name="connsiteY8" fmla="*/ 877908 h 1313830"/>
              <a:gd name="connsiteX9" fmla="*/ 2327594 w 4071528"/>
              <a:gd name="connsiteY9" fmla="*/ 946273 h 1313830"/>
              <a:gd name="connsiteX10" fmla="*/ 1925943 w 4071528"/>
              <a:gd name="connsiteY10" fmla="*/ 980458 h 1313830"/>
              <a:gd name="connsiteX11" fmla="*/ 1635387 w 4071528"/>
              <a:gd name="connsiteY11" fmla="*/ 1313744 h 1313830"/>
              <a:gd name="connsiteX0" fmla="*/ 1627160 w 4063301"/>
              <a:gd name="connsiteY0" fmla="*/ 1313744 h 1313830"/>
              <a:gd name="connsiteX1" fmla="*/ 1524610 w 4063301"/>
              <a:gd name="connsiteY1" fmla="*/ 946274 h 1313830"/>
              <a:gd name="connsiteX2" fmla="*/ 413657 w 4063301"/>
              <a:gd name="connsiteY2" fmla="*/ 946274 h 1313830"/>
              <a:gd name="connsiteX3" fmla="*/ 20549 w 4063301"/>
              <a:gd name="connsiteY3" fmla="*/ 766812 h 1313830"/>
              <a:gd name="connsiteX4" fmla="*/ 92624 w 4063301"/>
              <a:gd name="connsiteY4" fmla="*/ 160882 h 1313830"/>
              <a:gd name="connsiteX5" fmla="*/ 516205 w 4063301"/>
              <a:gd name="connsiteY5" fmla="*/ 23328 h 1313830"/>
              <a:gd name="connsiteX6" fmla="*/ 2293731 w 4063301"/>
              <a:gd name="connsiteY6" fmla="*/ 23329 h 1313830"/>
              <a:gd name="connsiteX7" fmla="*/ 3911464 w 4063301"/>
              <a:gd name="connsiteY7" fmla="*/ 39234 h 1313830"/>
              <a:gd name="connsiteX8" fmla="*/ 3925977 w 4063301"/>
              <a:gd name="connsiteY8" fmla="*/ 877908 h 1313830"/>
              <a:gd name="connsiteX9" fmla="*/ 2319367 w 4063301"/>
              <a:gd name="connsiteY9" fmla="*/ 946273 h 1313830"/>
              <a:gd name="connsiteX10" fmla="*/ 1917716 w 4063301"/>
              <a:gd name="connsiteY10" fmla="*/ 980458 h 1313830"/>
              <a:gd name="connsiteX11" fmla="*/ 1627160 w 4063301"/>
              <a:gd name="connsiteY11" fmla="*/ 1313744 h 1313830"/>
              <a:gd name="connsiteX0" fmla="*/ 1582150 w 4018291"/>
              <a:gd name="connsiteY0" fmla="*/ 1313744 h 1313830"/>
              <a:gd name="connsiteX1" fmla="*/ 1479600 w 4018291"/>
              <a:gd name="connsiteY1" fmla="*/ 946274 h 1313830"/>
              <a:gd name="connsiteX2" fmla="*/ 368647 w 4018291"/>
              <a:gd name="connsiteY2" fmla="*/ 946274 h 1313830"/>
              <a:gd name="connsiteX3" fmla="*/ 45967 w 4018291"/>
              <a:gd name="connsiteY3" fmla="*/ 758935 h 1313830"/>
              <a:gd name="connsiteX4" fmla="*/ 47614 w 4018291"/>
              <a:gd name="connsiteY4" fmla="*/ 160882 h 1313830"/>
              <a:gd name="connsiteX5" fmla="*/ 471195 w 4018291"/>
              <a:gd name="connsiteY5" fmla="*/ 23328 h 1313830"/>
              <a:gd name="connsiteX6" fmla="*/ 2248721 w 4018291"/>
              <a:gd name="connsiteY6" fmla="*/ 23329 h 1313830"/>
              <a:gd name="connsiteX7" fmla="*/ 3866454 w 4018291"/>
              <a:gd name="connsiteY7" fmla="*/ 39234 h 1313830"/>
              <a:gd name="connsiteX8" fmla="*/ 3880967 w 4018291"/>
              <a:gd name="connsiteY8" fmla="*/ 877908 h 1313830"/>
              <a:gd name="connsiteX9" fmla="*/ 2274357 w 4018291"/>
              <a:gd name="connsiteY9" fmla="*/ 946273 h 1313830"/>
              <a:gd name="connsiteX10" fmla="*/ 1872706 w 4018291"/>
              <a:gd name="connsiteY10" fmla="*/ 980458 h 1313830"/>
              <a:gd name="connsiteX11" fmla="*/ 1582150 w 4018291"/>
              <a:gd name="connsiteY11" fmla="*/ 1313744 h 1313830"/>
              <a:gd name="connsiteX0" fmla="*/ 1605002 w 4041143"/>
              <a:gd name="connsiteY0" fmla="*/ 1313744 h 1313830"/>
              <a:gd name="connsiteX1" fmla="*/ 1502452 w 4041143"/>
              <a:gd name="connsiteY1" fmla="*/ 946274 h 1313830"/>
              <a:gd name="connsiteX2" fmla="*/ 391499 w 4041143"/>
              <a:gd name="connsiteY2" fmla="*/ 946274 h 1313830"/>
              <a:gd name="connsiteX3" fmla="*/ 68819 w 4041143"/>
              <a:gd name="connsiteY3" fmla="*/ 758935 h 1313830"/>
              <a:gd name="connsiteX4" fmla="*/ 70466 w 4041143"/>
              <a:gd name="connsiteY4" fmla="*/ 160882 h 1313830"/>
              <a:gd name="connsiteX5" fmla="*/ 494047 w 4041143"/>
              <a:gd name="connsiteY5" fmla="*/ 23328 h 1313830"/>
              <a:gd name="connsiteX6" fmla="*/ 2271573 w 4041143"/>
              <a:gd name="connsiteY6" fmla="*/ 23329 h 1313830"/>
              <a:gd name="connsiteX7" fmla="*/ 3889306 w 4041143"/>
              <a:gd name="connsiteY7" fmla="*/ 39234 h 1313830"/>
              <a:gd name="connsiteX8" fmla="*/ 3903819 w 4041143"/>
              <a:gd name="connsiteY8" fmla="*/ 877908 h 1313830"/>
              <a:gd name="connsiteX9" fmla="*/ 2297209 w 4041143"/>
              <a:gd name="connsiteY9" fmla="*/ 946273 h 1313830"/>
              <a:gd name="connsiteX10" fmla="*/ 1895558 w 4041143"/>
              <a:gd name="connsiteY10" fmla="*/ 980458 h 1313830"/>
              <a:gd name="connsiteX11" fmla="*/ 1605002 w 4041143"/>
              <a:gd name="connsiteY11" fmla="*/ 1313744 h 1313830"/>
              <a:gd name="connsiteX0" fmla="*/ 1600190 w 4036331"/>
              <a:gd name="connsiteY0" fmla="*/ 1313744 h 1313830"/>
              <a:gd name="connsiteX1" fmla="*/ 1497640 w 4036331"/>
              <a:gd name="connsiteY1" fmla="*/ 946274 h 1313830"/>
              <a:gd name="connsiteX2" fmla="*/ 386687 w 4036331"/>
              <a:gd name="connsiteY2" fmla="*/ 946274 h 1313830"/>
              <a:gd name="connsiteX3" fmla="*/ 64007 w 4036331"/>
              <a:gd name="connsiteY3" fmla="*/ 758935 h 1313830"/>
              <a:gd name="connsiteX4" fmla="*/ 65654 w 4036331"/>
              <a:gd name="connsiteY4" fmla="*/ 160882 h 1313830"/>
              <a:gd name="connsiteX5" fmla="*/ 489235 w 4036331"/>
              <a:gd name="connsiteY5" fmla="*/ 23328 h 1313830"/>
              <a:gd name="connsiteX6" fmla="*/ 2266761 w 4036331"/>
              <a:gd name="connsiteY6" fmla="*/ 23329 h 1313830"/>
              <a:gd name="connsiteX7" fmla="*/ 3884494 w 4036331"/>
              <a:gd name="connsiteY7" fmla="*/ 39234 h 1313830"/>
              <a:gd name="connsiteX8" fmla="*/ 3899007 w 4036331"/>
              <a:gd name="connsiteY8" fmla="*/ 877908 h 1313830"/>
              <a:gd name="connsiteX9" fmla="*/ 2292397 w 4036331"/>
              <a:gd name="connsiteY9" fmla="*/ 946273 h 1313830"/>
              <a:gd name="connsiteX10" fmla="*/ 1890746 w 4036331"/>
              <a:gd name="connsiteY10" fmla="*/ 980458 h 1313830"/>
              <a:gd name="connsiteX11" fmla="*/ 1600190 w 4036331"/>
              <a:gd name="connsiteY11" fmla="*/ 1313744 h 1313830"/>
              <a:gd name="connsiteX0" fmla="*/ 1597485 w 4033626"/>
              <a:gd name="connsiteY0" fmla="*/ 1313744 h 1313830"/>
              <a:gd name="connsiteX1" fmla="*/ 1494935 w 4033626"/>
              <a:gd name="connsiteY1" fmla="*/ 946274 h 1313830"/>
              <a:gd name="connsiteX2" fmla="*/ 383982 w 4033626"/>
              <a:gd name="connsiteY2" fmla="*/ 946274 h 1313830"/>
              <a:gd name="connsiteX3" fmla="*/ 61302 w 4033626"/>
              <a:gd name="connsiteY3" fmla="*/ 758935 h 1313830"/>
              <a:gd name="connsiteX4" fmla="*/ 39473 w 4033626"/>
              <a:gd name="connsiteY4" fmla="*/ 137252 h 1313830"/>
              <a:gd name="connsiteX5" fmla="*/ 486530 w 4033626"/>
              <a:gd name="connsiteY5" fmla="*/ 23328 h 1313830"/>
              <a:gd name="connsiteX6" fmla="*/ 2264056 w 4033626"/>
              <a:gd name="connsiteY6" fmla="*/ 23329 h 1313830"/>
              <a:gd name="connsiteX7" fmla="*/ 3881789 w 4033626"/>
              <a:gd name="connsiteY7" fmla="*/ 39234 h 1313830"/>
              <a:gd name="connsiteX8" fmla="*/ 3896302 w 4033626"/>
              <a:gd name="connsiteY8" fmla="*/ 877908 h 1313830"/>
              <a:gd name="connsiteX9" fmla="*/ 2289692 w 4033626"/>
              <a:gd name="connsiteY9" fmla="*/ 946273 h 1313830"/>
              <a:gd name="connsiteX10" fmla="*/ 1888041 w 4033626"/>
              <a:gd name="connsiteY10" fmla="*/ 980458 h 1313830"/>
              <a:gd name="connsiteX11" fmla="*/ 1597485 w 4033626"/>
              <a:gd name="connsiteY11" fmla="*/ 1313744 h 1313830"/>
              <a:gd name="connsiteX0" fmla="*/ 1585757 w 4021898"/>
              <a:gd name="connsiteY0" fmla="*/ 1313744 h 1313830"/>
              <a:gd name="connsiteX1" fmla="*/ 1483207 w 4021898"/>
              <a:gd name="connsiteY1" fmla="*/ 946274 h 1313830"/>
              <a:gd name="connsiteX2" fmla="*/ 372254 w 4021898"/>
              <a:gd name="connsiteY2" fmla="*/ 946274 h 1313830"/>
              <a:gd name="connsiteX3" fmla="*/ 49574 w 4021898"/>
              <a:gd name="connsiteY3" fmla="*/ 758935 h 1313830"/>
              <a:gd name="connsiteX4" fmla="*/ 45352 w 4021898"/>
              <a:gd name="connsiteY4" fmla="*/ 145129 h 1313830"/>
              <a:gd name="connsiteX5" fmla="*/ 474802 w 4021898"/>
              <a:gd name="connsiteY5" fmla="*/ 23328 h 1313830"/>
              <a:gd name="connsiteX6" fmla="*/ 2252328 w 4021898"/>
              <a:gd name="connsiteY6" fmla="*/ 23329 h 1313830"/>
              <a:gd name="connsiteX7" fmla="*/ 3870061 w 4021898"/>
              <a:gd name="connsiteY7" fmla="*/ 39234 h 1313830"/>
              <a:gd name="connsiteX8" fmla="*/ 3884574 w 4021898"/>
              <a:gd name="connsiteY8" fmla="*/ 877908 h 1313830"/>
              <a:gd name="connsiteX9" fmla="*/ 2277964 w 4021898"/>
              <a:gd name="connsiteY9" fmla="*/ 946273 h 1313830"/>
              <a:gd name="connsiteX10" fmla="*/ 1876313 w 4021898"/>
              <a:gd name="connsiteY10" fmla="*/ 980458 h 1313830"/>
              <a:gd name="connsiteX11" fmla="*/ 1585757 w 4021898"/>
              <a:gd name="connsiteY11" fmla="*/ 1313744 h 1313830"/>
              <a:gd name="connsiteX0" fmla="*/ 1581057 w 4017198"/>
              <a:gd name="connsiteY0" fmla="*/ 1313744 h 1313830"/>
              <a:gd name="connsiteX1" fmla="*/ 1478507 w 4017198"/>
              <a:gd name="connsiteY1" fmla="*/ 946274 h 1313830"/>
              <a:gd name="connsiteX2" fmla="*/ 367554 w 4017198"/>
              <a:gd name="connsiteY2" fmla="*/ 946274 h 1313830"/>
              <a:gd name="connsiteX3" fmla="*/ 279509 w 4017198"/>
              <a:gd name="connsiteY3" fmla="*/ 911974 h 1313830"/>
              <a:gd name="connsiteX4" fmla="*/ 44874 w 4017198"/>
              <a:gd name="connsiteY4" fmla="*/ 758935 h 1313830"/>
              <a:gd name="connsiteX5" fmla="*/ 40652 w 4017198"/>
              <a:gd name="connsiteY5" fmla="*/ 145129 h 1313830"/>
              <a:gd name="connsiteX6" fmla="*/ 470102 w 4017198"/>
              <a:gd name="connsiteY6" fmla="*/ 23328 h 1313830"/>
              <a:gd name="connsiteX7" fmla="*/ 2247628 w 4017198"/>
              <a:gd name="connsiteY7" fmla="*/ 23329 h 1313830"/>
              <a:gd name="connsiteX8" fmla="*/ 3865361 w 4017198"/>
              <a:gd name="connsiteY8" fmla="*/ 39234 h 1313830"/>
              <a:gd name="connsiteX9" fmla="*/ 3879874 w 4017198"/>
              <a:gd name="connsiteY9" fmla="*/ 877908 h 1313830"/>
              <a:gd name="connsiteX10" fmla="*/ 2273264 w 4017198"/>
              <a:gd name="connsiteY10" fmla="*/ 946273 h 1313830"/>
              <a:gd name="connsiteX11" fmla="*/ 1871613 w 4017198"/>
              <a:gd name="connsiteY11" fmla="*/ 980458 h 1313830"/>
              <a:gd name="connsiteX12" fmla="*/ 1581057 w 4017198"/>
              <a:gd name="connsiteY12" fmla="*/ 1313744 h 1313830"/>
              <a:gd name="connsiteX0" fmla="*/ 1577920 w 4014061"/>
              <a:gd name="connsiteY0" fmla="*/ 1313744 h 1313830"/>
              <a:gd name="connsiteX1" fmla="*/ 1475370 w 4014061"/>
              <a:gd name="connsiteY1" fmla="*/ 946274 h 1313830"/>
              <a:gd name="connsiteX2" fmla="*/ 364417 w 4014061"/>
              <a:gd name="connsiteY2" fmla="*/ 946274 h 1313830"/>
              <a:gd name="connsiteX3" fmla="*/ 211812 w 4014061"/>
              <a:gd name="connsiteY3" fmla="*/ 896220 h 1313830"/>
              <a:gd name="connsiteX4" fmla="*/ 41737 w 4014061"/>
              <a:gd name="connsiteY4" fmla="*/ 758935 h 1313830"/>
              <a:gd name="connsiteX5" fmla="*/ 37515 w 4014061"/>
              <a:gd name="connsiteY5" fmla="*/ 145129 h 1313830"/>
              <a:gd name="connsiteX6" fmla="*/ 466965 w 4014061"/>
              <a:gd name="connsiteY6" fmla="*/ 23328 h 1313830"/>
              <a:gd name="connsiteX7" fmla="*/ 2244491 w 4014061"/>
              <a:gd name="connsiteY7" fmla="*/ 23329 h 1313830"/>
              <a:gd name="connsiteX8" fmla="*/ 3862224 w 4014061"/>
              <a:gd name="connsiteY8" fmla="*/ 39234 h 1313830"/>
              <a:gd name="connsiteX9" fmla="*/ 3876737 w 4014061"/>
              <a:gd name="connsiteY9" fmla="*/ 877908 h 1313830"/>
              <a:gd name="connsiteX10" fmla="*/ 2270127 w 4014061"/>
              <a:gd name="connsiteY10" fmla="*/ 946273 h 1313830"/>
              <a:gd name="connsiteX11" fmla="*/ 1868476 w 4014061"/>
              <a:gd name="connsiteY11" fmla="*/ 980458 h 1313830"/>
              <a:gd name="connsiteX12" fmla="*/ 1577920 w 4014061"/>
              <a:gd name="connsiteY12" fmla="*/ 1313744 h 1313830"/>
              <a:gd name="connsiteX0" fmla="*/ 1585756 w 4021897"/>
              <a:gd name="connsiteY0" fmla="*/ 1313744 h 1313830"/>
              <a:gd name="connsiteX1" fmla="*/ 1483206 w 4021897"/>
              <a:gd name="connsiteY1" fmla="*/ 946274 h 1313830"/>
              <a:gd name="connsiteX2" fmla="*/ 372253 w 4021897"/>
              <a:gd name="connsiteY2" fmla="*/ 946274 h 1313830"/>
              <a:gd name="connsiteX3" fmla="*/ 49573 w 4021897"/>
              <a:gd name="connsiteY3" fmla="*/ 758935 h 1313830"/>
              <a:gd name="connsiteX4" fmla="*/ 45351 w 4021897"/>
              <a:gd name="connsiteY4" fmla="*/ 145129 h 1313830"/>
              <a:gd name="connsiteX5" fmla="*/ 474801 w 4021897"/>
              <a:gd name="connsiteY5" fmla="*/ 23328 h 1313830"/>
              <a:gd name="connsiteX6" fmla="*/ 2252327 w 4021897"/>
              <a:gd name="connsiteY6" fmla="*/ 23329 h 1313830"/>
              <a:gd name="connsiteX7" fmla="*/ 3870060 w 4021897"/>
              <a:gd name="connsiteY7" fmla="*/ 39234 h 1313830"/>
              <a:gd name="connsiteX8" fmla="*/ 3884573 w 4021897"/>
              <a:gd name="connsiteY8" fmla="*/ 877908 h 1313830"/>
              <a:gd name="connsiteX9" fmla="*/ 2277963 w 4021897"/>
              <a:gd name="connsiteY9" fmla="*/ 946273 h 1313830"/>
              <a:gd name="connsiteX10" fmla="*/ 1876312 w 4021897"/>
              <a:gd name="connsiteY10" fmla="*/ 980458 h 1313830"/>
              <a:gd name="connsiteX11" fmla="*/ 1585756 w 4021897"/>
              <a:gd name="connsiteY11" fmla="*/ 1313744 h 1313830"/>
              <a:gd name="connsiteX0" fmla="*/ 1586749 w 4022890"/>
              <a:gd name="connsiteY0" fmla="*/ 1313744 h 1313830"/>
              <a:gd name="connsiteX1" fmla="*/ 1484199 w 4022890"/>
              <a:gd name="connsiteY1" fmla="*/ 946274 h 1313830"/>
              <a:gd name="connsiteX2" fmla="*/ 390853 w 4022890"/>
              <a:gd name="connsiteY2" fmla="*/ 946274 h 1313830"/>
              <a:gd name="connsiteX3" fmla="*/ 50566 w 4022890"/>
              <a:gd name="connsiteY3" fmla="*/ 758935 h 1313830"/>
              <a:gd name="connsiteX4" fmla="*/ 46344 w 4022890"/>
              <a:gd name="connsiteY4" fmla="*/ 145129 h 1313830"/>
              <a:gd name="connsiteX5" fmla="*/ 475794 w 4022890"/>
              <a:gd name="connsiteY5" fmla="*/ 23328 h 1313830"/>
              <a:gd name="connsiteX6" fmla="*/ 2253320 w 4022890"/>
              <a:gd name="connsiteY6" fmla="*/ 23329 h 1313830"/>
              <a:gd name="connsiteX7" fmla="*/ 3871053 w 4022890"/>
              <a:gd name="connsiteY7" fmla="*/ 39234 h 1313830"/>
              <a:gd name="connsiteX8" fmla="*/ 3885566 w 4022890"/>
              <a:gd name="connsiteY8" fmla="*/ 877908 h 1313830"/>
              <a:gd name="connsiteX9" fmla="*/ 2278956 w 4022890"/>
              <a:gd name="connsiteY9" fmla="*/ 946273 h 1313830"/>
              <a:gd name="connsiteX10" fmla="*/ 1877305 w 4022890"/>
              <a:gd name="connsiteY10" fmla="*/ 980458 h 1313830"/>
              <a:gd name="connsiteX11" fmla="*/ 1586749 w 4022890"/>
              <a:gd name="connsiteY11" fmla="*/ 1313744 h 1313830"/>
              <a:gd name="connsiteX0" fmla="*/ 1586749 w 4022890"/>
              <a:gd name="connsiteY0" fmla="*/ 1313744 h 1313830"/>
              <a:gd name="connsiteX1" fmla="*/ 1484199 w 4022890"/>
              <a:gd name="connsiteY1" fmla="*/ 946274 h 1313830"/>
              <a:gd name="connsiteX2" fmla="*/ 390853 w 4022890"/>
              <a:gd name="connsiteY2" fmla="*/ 946274 h 1313830"/>
              <a:gd name="connsiteX3" fmla="*/ 50566 w 4022890"/>
              <a:gd name="connsiteY3" fmla="*/ 758935 h 1313830"/>
              <a:gd name="connsiteX4" fmla="*/ 46344 w 4022890"/>
              <a:gd name="connsiteY4" fmla="*/ 145129 h 1313830"/>
              <a:gd name="connsiteX5" fmla="*/ 475794 w 4022890"/>
              <a:gd name="connsiteY5" fmla="*/ 23328 h 1313830"/>
              <a:gd name="connsiteX6" fmla="*/ 2253320 w 4022890"/>
              <a:gd name="connsiteY6" fmla="*/ 23329 h 1313830"/>
              <a:gd name="connsiteX7" fmla="*/ 3871053 w 4022890"/>
              <a:gd name="connsiteY7" fmla="*/ 39234 h 1313830"/>
              <a:gd name="connsiteX8" fmla="*/ 3885566 w 4022890"/>
              <a:gd name="connsiteY8" fmla="*/ 877908 h 1313830"/>
              <a:gd name="connsiteX9" fmla="*/ 2278956 w 4022890"/>
              <a:gd name="connsiteY9" fmla="*/ 946273 h 1313830"/>
              <a:gd name="connsiteX10" fmla="*/ 1877305 w 4022890"/>
              <a:gd name="connsiteY10" fmla="*/ 980458 h 1313830"/>
              <a:gd name="connsiteX11" fmla="*/ 1586749 w 4022890"/>
              <a:gd name="connsiteY11" fmla="*/ 1313744 h 1313830"/>
              <a:gd name="connsiteX0" fmla="*/ 1586749 w 4177804"/>
              <a:gd name="connsiteY0" fmla="*/ 1346815 h 1346901"/>
              <a:gd name="connsiteX1" fmla="*/ 1484199 w 4177804"/>
              <a:gd name="connsiteY1" fmla="*/ 979345 h 1346901"/>
              <a:gd name="connsiteX2" fmla="*/ 390853 w 4177804"/>
              <a:gd name="connsiteY2" fmla="*/ 979345 h 1346901"/>
              <a:gd name="connsiteX3" fmla="*/ 50566 w 4177804"/>
              <a:gd name="connsiteY3" fmla="*/ 792006 h 1346901"/>
              <a:gd name="connsiteX4" fmla="*/ 46344 w 4177804"/>
              <a:gd name="connsiteY4" fmla="*/ 178200 h 1346901"/>
              <a:gd name="connsiteX5" fmla="*/ 475794 w 4177804"/>
              <a:gd name="connsiteY5" fmla="*/ 56399 h 1346901"/>
              <a:gd name="connsiteX6" fmla="*/ 3871053 w 4177804"/>
              <a:gd name="connsiteY6" fmla="*/ 72305 h 1346901"/>
              <a:gd name="connsiteX7" fmla="*/ 3885566 w 4177804"/>
              <a:gd name="connsiteY7" fmla="*/ 910979 h 1346901"/>
              <a:gd name="connsiteX8" fmla="*/ 2278956 w 4177804"/>
              <a:gd name="connsiteY8" fmla="*/ 979344 h 1346901"/>
              <a:gd name="connsiteX9" fmla="*/ 1877305 w 4177804"/>
              <a:gd name="connsiteY9" fmla="*/ 1013529 h 1346901"/>
              <a:gd name="connsiteX10" fmla="*/ 1586749 w 4177804"/>
              <a:gd name="connsiteY10" fmla="*/ 1346815 h 1346901"/>
              <a:gd name="connsiteX0" fmla="*/ 1601385 w 4192440"/>
              <a:gd name="connsiteY0" fmla="*/ 1346815 h 1346901"/>
              <a:gd name="connsiteX1" fmla="*/ 1498835 w 4192440"/>
              <a:gd name="connsiteY1" fmla="*/ 979345 h 1346901"/>
              <a:gd name="connsiteX2" fmla="*/ 405489 w 4192440"/>
              <a:gd name="connsiteY2" fmla="*/ 979345 h 1346901"/>
              <a:gd name="connsiteX3" fmla="*/ 65202 w 4192440"/>
              <a:gd name="connsiteY3" fmla="*/ 792006 h 1346901"/>
              <a:gd name="connsiteX4" fmla="*/ 60980 w 4192440"/>
              <a:gd name="connsiteY4" fmla="*/ 178200 h 1346901"/>
              <a:gd name="connsiteX5" fmla="*/ 490430 w 4192440"/>
              <a:gd name="connsiteY5" fmla="*/ 56399 h 1346901"/>
              <a:gd name="connsiteX6" fmla="*/ 3885689 w 4192440"/>
              <a:gd name="connsiteY6" fmla="*/ 72305 h 1346901"/>
              <a:gd name="connsiteX7" fmla="*/ 3900202 w 4192440"/>
              <a:gd name="connsiteY7" fmla="*/ 910979 h 1346901"/>
              <a:gd name="connsiteX8" fmla="*/ 2293592 w 4192440"/>
              <a:gd name="connsiteY8" fmla="*/ 979344 h 1346901"/>
              <a:gd name="connsiteX9" fmla="*/ 1891941 w 4192440"/>
              <a:gd name="connsiteY9" fmla="*/ 1013529 h 1346901"/>
              <a:gd name="connsiteX10" fmla="*/ 1601385 w 4192440"/>
              <a:gd name="connsiteY10" fmla="*/ 1346815 h 1346901"/>
              <a:gd name="connsiteX0" fmla="*/ 1601385 w 4192440"/>
              <a:gd name="connsiteY0" fmla="*/ 1353616 h 1353702"/>
              <a:gd name="connsiteX1" fmla="*/ 1498835 w 4192440"/>
              <a:gd name="connsiteY1" fmla="*/ 986146 h 1353702"/>
              <a:gd name="connsiteX2" fmla="*/ 405489 w 4192440"/>
              <a:gd name="connsiteY2" fmla="*/ 986146 h 1353702"/>
              <a:gd name="connsiteX3" fmla="*/ 65202 w 4192440"/>
              <a:gd name="connsiteY3" fmla="*/ 798807 h 1353702"/>
              <a:gd name="connsiteX4" fmla="*/ 60980 w 4192440"/>
              <a:gd name="connsiteY4" fmla="*/ 185001 h 1353702"/>
              <a:gd name="connsiteX5" fmla="*/ 490430 w 4192440"/>
              <a:gd name="connsiteY5" fmla="*/ 63200 h 1353702"/>
              <a:gd name="connsiteX6" fmla="*/ 3885689 w 4192440"/>
              <a:gd name="connsiteY6" fmla="*/ 79106 h 1353702"/>
              <a:gd name="connsiteX7" fmla="*/ 3900202 w 4192440"/>
              <a:gd name="connsiteY7" fmla="*/ 917780 h 1353702"/>
              <a:gd name="connsiteX8" fmla="*/ 2293592 w 4192440"/>
              <a:gd name="connsiteY8" fmla="*/ 986145 h 1353702"/>
              <a:gd name="connsiteX9" fmla="*/ 1891941 w 4192440"/>
              <a:gd name="connsiteY9" fmla="*/ 1020330 h 1353702"/>
              <a:gd name="connsiteX10" fmla="*/ 1601385 w 4192440"/>
              <a:gd name="connsiteY10" fmla="*/ 1353616 h 1353702"/>
              <a:gd name="connsiteX0" fmla="*/ 1601385 w 4192440"/>
              <a:gd name="connsiteY0" fmla="*/ 1351269 h 1351355"/>
              <a:gd name="connsiteX1" fmla="*/ 1498835 w 4192440"/>
              <a:gd name="connsiteY1" fmla="*/ 983799 h 1351355"/>
              <a:gd name="connsiteX2" fmla="*/ 405489 w 4192440"/>
              <a:gd name="connsiteY2" fmla="*/ 983799 h 1351355"/>
              <a:gd name="connsiteX3" fmla="*/ 65202 w 4192440"/>
              <a:gd name="connsiteY3" fmla="*/ 796460 h 1351355"/>
              <a:gd name="connsiteX4" fmla="*/ 60980 w 4192440"/>
              <a:gd name="connsiteY4" fmla="*/ 182654 h 1351355"/>
              <a:gd name="connsiteX5" fmla="*/ 490430 w 4192440"/>
              <a:gd name="connsiteY5" fmla="*/ 60853 h 1351355"/>
              <a:gd name="connsiteX6" fmla="*/ 3885689 w 4192440"/>
              <a:gd name="connsiteY6" fmla="*/ 76759 h 1351355"/>
              <a:gd name="connsiteX7" fmla="*/ 3900202 w 4192440"/>
              <a:gd name="connsiteY7" fmla="*/ 915433 h 1351355"/>
              <a:gd name="connsiteX8" fmla="*/ 2293592 w 4192440"/>
              <a:gd name="connsiteY8" fmla="*/ 983798 h 1351355"/>
              <a:gd name="connsiteX9" fmla="*/ 1891941 w 4192440"/>
              <a:gd name="connsiteY9" fmla="*/ 1017983 h 1351355"/>
              <a:gd name="connsiteX10" fmla="*/ 1601385 w 4192440"/>
              <a:gd name="connsiteY10" fmla="*/ 1351269 h 1351355"/>
              <a:gd name="connsiteX0" fmla="*/ 1601385 w 4047112"/>
              <a:gd name="connsiteY0" fmla="*/ 1328091 h 1328177"/>
              <a:gd name="connsiteX1" fmla="*/ 1498835 w 4047112"/>
              <a:gd name="connsiteY1" fmla="*/ 960621 h 1328177"/>
              <a:gd name="connsiteX2" fmla="*/ 405489 w 4047112"/>
              <a:gd name="connsiteY2" fmla="*/ 960621 h 1328177"/>
              <a:gd name="connsiteX3" fmla="*/ 65202 w 4047112"/>
              <a:gd name="connsiteY3" fmla="*/ 773282 h 1328177"/>
              <a:gd name="connsiteX4" fmla="*/ 60980 w 4047112"/>
              <a:gd name="connsiteY4" fmla="*/ 159476 h 1328177"/>
              <a:gd name="connsiteX5" fmla="*/ 490430 w 4047112"/>
              <a:gd name="connsiteY5" fmla="*/ 37675 h 1328177"/>
              <a:gd name="connsiteX6" fmla="*/ 3885689 w 4047112"/>
              <a:gd name="connsiteY6" fmla="*/ 53581 h 1328177"/>
              <a:gd name="connsiteX7" fmla="*/ 3900202 w 4047112"/>
              <a:gd name="connsiteY7" fmla="*/ 892255 h 1328177"/>
              <a:gd name="connsiteX8" fmla="*/ 2293592 w 4047112"/>
              <a:gd name="connsiteY8" fmla="*/ 960620 h 1328177"/>
              <a:gd name="connsiteX9" fmla="*/ 1891941 w 4047112"/>
              <a:gd name="connsiteY9" fmla="*/ 994805 h 1328177"/>
              <a:gd name="connsiteX10" fmla="*/ 1601385 w 4047112"/>
              <a:gd name="connsiteY10" fmla="*/ 1328091 h 1328177"/>
              <a:gd name="connsiteX0" fmla="*/ 1601385 w 4047112"/>
              <a:gd name="connsiteY0" fmla="*/ 1328091 h 1328177"/>
              <a:gd name="connsiteX1" fmla="*/ 1498835 w 4047112"/>
              <a:gd name="connsiteY1" fmla="*/ 960621 h 1328177"/>
              <a:gd name="connsiteX2" fmla="*/ 405489 w 4047112"/>
              <a:gd name="connsiteY2" fmla="*/ 960621 h 1328177"/>
              <a:gd name="connsiteX3" fmla="*/ 65202 w 4047112"/>
              <a:gd name="connsiteY3" fmla="*/ 773282 h 1328177"/>
              <a:gd name="connsiteX4" fmla="*/ 60980 w 4047112"/>
              <a:gd name="connsiteY4" fmla="*/ 159476 h 1328177"/>
              <a:gd name="connsiteX5" fmla="*/ 490430 w 4047112"/>
              <a:gd name="connsiteY5" fmla="*/ 37675 h 1328177"/>
              <a:gd name="connsiteX6" fmla="*/ 3885689 w 4047112"/>
              <a:gd name="connsiteY6" fmla="*/ 53581 h 1328177"/>
              <a:gd name="connsiteX7" fmla="*/ 3900202 w 4047112"/>
              <a:gd name="connsiteY7" fmla="*/ 892255 h 1328177"/>
              <a:gd name="connsiteX8" fmla="*/ 2293592 w 4047112"/>
              <a:gd name="connsiteY8" fmla="*/ 960620 h 1328177"/>
              <a:gd name="connsiteX9" fmla="*/ 1891941 w 4047112"/>
              <a:gd name="connsiteY9" fmla="*/ 994805 h 1328177"/>
              <a:gd name="connsiteX10" fmla="*/ 1601385 w 4047112"/>
              <a:gd name="connsiteY10" fmla="*/ 1328091 h 1328177"/>
              <a:gd name="connsiteX0" fmla="*/ 1601385 w 4198064"/>
              <a:gd name="connsiteY0" fmla="*/ 1352527 h 1352613"/>
              <a:gd name="connsiteX1" fmla="*/ 1498835 w 4198064"/>
              <a:gd name="connsiteY1" fmla="*/ 985057 h 1352613"/>
              <a:gd name="connsiteX2" fmla="*/ 405489 w 4198064"/>
              <a:gd name="connsiteY2" fmla="*/ 985057 h 1352613"/>
              <a:gd name="connsiteX3" fmla="*/ 65202 w 4198064"/>
              <a:gd name="connsiteY3" fmla="*/ 797718 h 1352613"/>
              <a:gd name="connsiteX4" fmla="*/ 60980 w 4198064"/>
              <a:gd name="connsiteY4" fmla="*/ 183912 h 1352613"/>
              <a:gd name="connsiteX5" fmla="*/ 490430 w 4198064"/>
              <a:gd name="connsiteY5" fmla="*/ 62111 h 1352613"/>
              <a:gd name="connsiteX6" fmla="*/ 3885689 w 4198064"/>
              <a:gd name="connsiteY6" fmla="*/ 78017 h 1352613"/>
              <a:gd name="connsiteX7" fmla="*/ 3913285 w 4198064"/>
              <a:gd name="connsiteY7" fmla="*/ 934250 h 1352613"/>
              <a:gd name="connsiteX8" fmla="*/ 2293592 w 4198064"/>
              <a:gd name="connsiteY8" fmla="*/ 985056 h 1352613"/>
              <a:gd name="connsiteX9" fmla="*/ 1891941 w 4198064"/>
              <a:gd name="connsiteY9" fmla="*/ 1019241 h 1352613"/>
              <a:gd name="connsiteX10" fmla="*/ 1601385 w 4198064"/>
              <a:gd name="connsiteY10" fmla="*/ 1352527 h 1352613"/>
              <a:gd name="connsiteX0" fmla="*/ 1601385 w 4160533"/>
              <a:gd name="connsiteY0" fmla="*/ 1352527 h 1352613"/>
              <a:gd name="connsiteX1" fmla="*/ 1498835 w 4160533"/>
              <a:gd name="connsiteY1" fmla="*/ 985057 h 1352613"/>
              <a:gd name="connsiteX2" fmla="*/ 405489 w 4160533"/>
              <a:gd name="connsiteY2" fmla="*/ 985057 h 1352613"/>
              <a:gd name="connsiteX3" fmla="*/ 65202 w 4160533"/>
              <a:gd name="connsiteY3" fmla="*/ 797718 h 1352613"/>
              <a:gd name="connsiteX4" fmla="*/ 60980 w 4160533"/>
              <a:gd name="connsiteY4" fmla="*/ 183912 h 1352613"/>
              <a:gd name="connsiteX5" fmla="*/ 490430 w 4160533"/>
              <a:gd name="connsiteY5" fmla="*/ 62111 h 1352613"/>
              <a:gd name="connsiteX6" fmla="*/ 3885689 w 4160533"/>
              <a:gd name="connsiteY6" fmla="*/ 78017 h 1352613"/>
              <a:gd name="connsiteX7" fmla="*/ 3913285 w 4160533"/>
              <a:gd name="connsiteY7" fmla="*/ 934250 h 1352613"/>
              <a:gd name="connsiteX8" fmla="*/ 2293592 w 4160533"/>
              <a:gd name="connsiteY8" fmla="*/ 985056 h 1352613"/>
              <a:gd name="connsiteX9" fmla="*/ 1891941 w 4160533"/>
              <a:gd name="connsiteY9" fmla="*/ 1019241 h 1352613"/>
              <a:gd name="connsiteX10" fmla="*/ 1601385 w 4160533"/>
              <a:gd name="connsiteY10" fmla="*/ 1352527 h 1352613"/>
              <a:gd name="connsiteX0" fmla="*/ 1601385 w 4062605"/>
              <a:gd name="connsiteY0" fmla="*/ 1348756 h 1348842"/>
              <a:gd name="connsiteX1" fmla="*/ 1498835 w 4062605"/>
              <a:gd name="connsiteY1" fmla="*/ 981286 h 1348842"/>
              <a:gd name="connsiteX2" fmla="*/ 405489 w 4062605"/>
              <a:gd name="connsiteY2" fmla="*/ 981286 h 1348842"/>
              <a:gd name="connsiteX3" fmla="*/ 65202 w 4062605"/>
              <a:gd name="connsiteY3" fmla="*/ 793947 h 1348842"/>
              <a:gd name="connsiteX4" fmla="*/ 60980 w 4062605"/>
              <a:gd name="connsiteY4" fmla="*/ 180141 h 1348842"/>
              <a:gd name="connsiteX5" fmla="*/ 490430 w 4062605"/>
              <a:gd name="connsiteY5" fmla="*/ 58340 h 1348842"/>
              <a:gd name="connsiteX6" fmla="*/ 3885689 w 4062605"/>
              <a:gd name="connsiteY6" fmla="*/ 74246 h 1348842"/>
              <a:gd name="connsiteX7" fmla="*/ 3913285 w 4062605"/>
              <a:gd name="connsiteY7" fmla="*/ 930479 h 1348842"/>
              <a:gd name="connsiteX8" fmla="*/ 2293592 w 4062605"/>
              <a:gd name="connsiteY8" fmla="*/ 981285 h 1348842"/>
              <a:gd name="connsiteX9" fmla="*/ 1891941 w 4062605"/>
              <a:gd name="connsiteY9" fmla="*/ 1015470 h 1348842"/>
              <a:gd name="connsiteX10" fmla="*/ 1601385 w 4062605"/>
              <a:gd name="connsiteY10" fmla="*/ 1348756 h 1348842"/>
              <a:gd name="connsiteX0" fmla="*/ 1601385 w 4109207"/>
              <a:gd name="connsiteY0" fmla="*/ 1348756 h 1348842"/>
              <a:gd name="connsiteX1" fmla="*/ 1498835 w 4109207"/>
              <a:gd name="connsiteY1" fmla="*/ 981286 h 1348842"/>
              <a:gd name="connsiteX2" fmla="*/ 405489 w 4109207"/>
              <a:gd name="connsiteY2" fmla="*/ 981286 h 1348842"/>
              <a:gd name="connsiteX3" fmla="*/ 65202 w 4109207"/>
              <a:gd name="connsiteY3" fmla="*/ 793947 h 1348842"/>
              <a:gd name="connsiteX4" fmla="*/ 60980 w 4109207"/>
              <a:gd name="connsiteY4" fmla="*/ 180141 h 1348842"/>
              <a:gd name="connsiteX5" fmla="*/ 490430 w 4109207"/>
              <a:gd name="connsiteY5" fmla="*/ 58340 h 1348842"/>
              <a:gd name="connsiteX6" fmla="*/ 3885689 w 4109207"/>
              <a:gd name="connsiteY6" fmla="*/ 74246 h 1348842"/>
              <a:gd name="connsiteX7" fmla="*/ 3913285 w 4109207"/>
              <a:gd name="connsiteY7" fmla="*/ 930479 h 1348842"/>
              <a:gd name="connsiteX8" fmla="*/ 2293592 w 4109207"/>
              <a:gd name="connsiteY8" fmla="*/ 981285 h 1348842"/>
              <a:gd name="connsiteX9" fmla="*/ 1891941 w 4109207"/>
              <a:gd name="connsiteY9" fmla="*/ 1015470 h 1348842"/>
              <a:gd name="connsiteX10" fmla="*/ 1601385 w 4109207"/>
              <a:gd name="connsiteY10" fmla="*/ 1348756 h 1348842"/>
              <a:gd name="connsiteX0" fmla="*/ 1601385 w 4109207"/>
              <a:gd name="connsiteY0" fmla="*/ 1348756 h 1348842"/>
              <a:gd name="connsiteX1" fmla="*/ 1498835 w 4109207"/>
              <a:gd name="connsiteY1" fmla="*/ 981286 h 1348842"/>
              <a:gd name="connsiteX2" fmla="*/ 405489 w 4109207"/>
              <a:gd name="connsiteY2" fmla="*/ 981286 h 1348842"/>
              <a:gd name="connsiteX3" fmla="*/ 65202 w 4109207"/>
              <a:gd name="connsiteY3" fmla="*/ 793947 h 1348842"/>
              <a:gd name="connsiteX4" fmla="*/ 60980 w 4109207"/>
              <a:gd name="connsiteY4" fmla="*/ 180141 h 1348842"/>
              <a:gd name="connsiteX5" fmla="*/ 490430 w 4109207"/>
              <a:gd name="connsiteY5" fmla="*/ 58340 h 1348842"/>
              <a:gd name="connsiteX6" fmla="*/ 3885689 w 4109207"/>
              <a:gd name="connsiteY6" fmla="*/ 74246 h 1348842"/>
              <a:gd name="connsiteX7" fmla="*/ 3913285 w 4109207"/>
              <a:gd name="connsiteY7" fmla="*/ 930479 h 1348842"/>
              <a:gd name="connsiteX8" fmla="*/ 2293592 w 4109207"/>
              <a:gd name="connsiteY8" fmla="*/ 981285 h 1348842"/>
              <a:gd name="connsiteX9" fmla="*/ 1891941 w 4109207"/>
              <a:gd name="connsiteY9" fmla="*/ 1015470 h 1348842"/>
              <a:gd name="connsiteX10" fmla="*/ 1601385 w 4109207"/>
              <a:gd name="connsiteY10" fmla="*/ 1348756 h 1348842"/>
              <a:gd name="connsiteX0" fmla="*/ 1586750 w 4094572"/>
              <a:gd name="connsiteY0" fmla="*/ 1348756 h 1348842"/>
              <a:gd name="connsiteX1" fmla="*/ 1484200 w 4094572"/>
              <a:gd name="connsiteY1" fmla="*/ 981286 h 1348842"/>
              <a:gd name="connsiteX2" fmla="*/ 390854 w 4094572"/>
              <a:gd name="connsiteY2" fmla="*/ 981286 h 1348842"/>
              <a:gd name="connsiteX3" fmla="*/ 50567 w 4094572"/>
              <a:gd name="connsiteY3" fmla="*/ 793947 h 1348842"/>
              <a:gd name="connsiteX4" fmla="*/ 46345 w 4094572"/>
              <a:gd name="connsiteY4" fmla="*/ 180141 h 1348842"/>
              <a:gd name="connsiteX5" fmla="*/ 475795 w 4094572"/>
              <a:gd name="connsiteY5" fmla="*/ 58340 h 1348842"/>
              <a:gd name="connsiteX6" fmla="*/ 3871054 w 4094572"/>
              <a:gd name="connsiteY6" fmla="*/ 74246 h 1348842"/>
              <a:gd name="connsiteX7" fmla="*/ 3898650 w 4094572"/>
              <a:gd name="connsiteY7" fmla="*/ 930479 h 1348842"/>
              <a:gd name="connsiteX8" fmla="*/ 2278957 w 4094572"/>
              <a:gd name="connsiteY8" fmla="*/ 981285 h 1348842"/>
              <a:gd name="connsiteX9" fmla="*/ 1877306 w 4094572"/>
              <a:gd name="connsiteY9" fmla="*/ 1015470 h 1348842"/>
              <a:gd name="connsiteX10" fmla="*/ 1586750 w 4094572"/>
              <a:gd name="connsiteY10" fmla="*/ 1348756 h 1348842"/>
              <a:gd name="connsiteX0" fmla="*/ 1541536 w 4049358"/>
              <a:gd name="connsiteY0" fmla="*/ 1348756 h 1348842"/>
              <a:gd name="connsiteX1" fmla="*/ 1438986 w 4049358"/>
              <a:gd name="connsiteY1" fmla="*/ 981286 h 1348842"/>
              <a:gd name="connsiteX2" fmla="*/ 345640 w 4049358"/>
              <a:gd name="connsiteY2" fmla="*/ 981286 h 1348842"/>
              <a:gd name="connsiteX3" fmla="*/ 1131 w 4049358"/>
              <a:gd name="connsiteY3" fmla="*/ 180141 h 1348842"/>
              <a:gd name="connsiteX4" fmla="*/ 430581 w 4049358"/>
              <a:gd name="connsiteY4" fmla="*/ 58340 h 1348842"/>
              <a:gd name="connsiteX5" fmla="*/ 3825840 w 4049358"/>
              <a:gd name="connsiteY5" fmla="*/ 74246 h 1348842"/>
              <a:gd name="connsiteX6" fmla="*/ 3853436 w 4049358"/>
              <a:gd name="connsiteY6" fmla="*/ 930479 h 1348842"/>
              <a:gd name="connsiteX7" fmla="*/ 2233743 w 4049358"/>
              <a:gd name="connsiteY7" fmla="*/ 981285 h 1348842"/>
              <a:gd name="connsiteX8" fmla="*/ 1832092 w 4049358"/>
              <a:gd name="connsiteY8" fmla="*/ 1015470 h 1348842"/>
              <a:gd name="connsiteX9" fmla="*/ 1541536 w 4049358"/>
              <a:gd name="connsiteY9" fmla="*/ 1348756 h 1348842"/>
              <a:gd name="connsiteX0" fmla="*/ 1546205 w 4054027"/>
              <a:gd name="connsiteY0" fmla="*/ 1348756 h 1348842"/>
              <a:gd name="connsiteX1" fmla="*/ 1443655 w 4054027"/>
              <a:gd name="connsiteY1" fmla="*/ 981286 h 1348842"/>
              <a:gd name="connsiteX2" fmla="*/ 350309 w 4054027"/>
              <a:gd name="connsiteY2" fmla="*/ 981286 h 1348842"/>
              <a:gd name="connsiteX3" fmla="*/ 5800 w 4054027"/>
              <a:gd name="connsiteY3" fmla="*/ 180141 h 1348842"/>
              <a:gd name="connsiteX4" fmla="*/ 435250 w 4054027"/>
              <a:gd name="connsiteY4" fmla="*/ 58340 h 1348842"/>
              <a:gd name="connsiteX5" fmla="*/ 3830509 w 4054027"/>
              <a:gd name="connsiteY5" fmla="*/ 74246 h 1348842"/>
              <a:gd name="connsiteX6" fmla="*/ 3858105 w 4054027"/>
              <a:gd name="connsiteY6" fmla="*/ 930479 h 1348842"/>
              <a:gd name="connsiteX7" fmla="*/ 2238412 w 4054027"/>
              <a:gd name="connsiteY7" fmla="*/ 981285 h 1348842"/>
              <a:gd name="connsiteX8" fmla="*/ 1836761 w 4054027"/>
              <a:gd name="connsiteY8" fmla="*/ 1015470 h 1348842"/>
              <a:gd name="connsiteX9" fmla="*/ 1546205 w 4054027"/>
              <a:gd name="connsiteY9" fmla="*/ 1348756 h 1348842"/>
              <a:gd name="connsiteX0" fmla="*/ 1603488 w 4111310"/>
              <a:gd name="connsiteY0" fmla="*/ 1348756 h 1348842"/>
              <a:gd name="connsiteX1" fmla="*/ 1500938 w 4111310"/>
              <a:gd name="connsiteY1" fmla="*/ 981286 h 1348842"/>
              <a:gd name="connsiteX2" fmla="*/ 250596 w 4111310"/>
              <a:gd name="connsiteY2" fmla="*/ 963728 h 1348842"/>
              <a:gd name="connsiteX3" fmla="*/ 63083 w 4111310"/>
              <a:gd name="connsiteY3" fmla="*/ 180141 h 1348842"/>
              <a:gd name="connsiteX4" fmla="*/ 492533 w 4111310"/>
              <a:gd name="connsiteY4" fmla="*/ 58340 h 1348842"/>
              <a:gd name="connsiteX5" fmla="*/ 3887792 w 4111310"/>
              <a:gd name="connsiteY5" fmla="*/ 74246 h 1348842"/>
              <a:gd name="connsiteX6" fmla="*/ 3915388 w 4111310"/>
              <a:gd name="connsiteY6" fmla="*/ 930479 h 1348842"/>
              <a:gd name="connsiteX7" fmla="*/ 2295695 w 4111310"/>
              <a:gd name="connsiteY7" fmla="*/ 981285 h 1348842"/>
              <a:gd name="connsiteX8" fmla="*/ 1894044 w 4111310"/>
              <a:gd name="connsiteY8" fmla="*/ 1015470 h 1348842"/>
              <a:gd name="connsiteX9" fmla="*/ 1603488 w 4111310"/>
              <a:gd name="connsiteY9" fmla="*/ 1348756 h 1348842"/>
              <a:gd name="connsiteX0" fmla="*/ 1593423 w 4101245"/>
              <a:gd name="connsiteY0" fmla="*/ 1348756 h 1348842"/>
              <a:gd name="connsiteX1" fmla="*/ 1490873 w 4101245"/>
              <a:gd name="connsiteY1" fmla="*/ 981286 h 1348842"/>
              <a:gd name="connsiteX2" fmla="*/ 260155 w 4101245"/>
              <a:gd name="connsiteY2" fmla="*/ 946169 h 1348842"/>
              <a:gd name="connsiteX3" fmla="*/ 53018 w 4101245"/>
              <a:gd name="connsiteY3" fmla="*/ 180141 h 1348842"/>
              <a:gd name="connsiteX4" fmla="*/ 482468 w 4101245"/>
              <a:gd name="connsiteY4" fmla="*/ 58340 h 1348842"/>
              <a:gd name="connsiteX5" fmla="*/ 3877727 w 4101245"/>
              <a:gd name="connsiteY5" fmla="*/ 74246 h 1348842"/>
              <a:gd name="connsiteX6" fmla="*/ 3905323 w 4101245"/>
              <a:gd name="connsiteY6" fmla="*/ 930479 h 1348842"/>
              <a:gd name="connsiteX7" fmla="*/ 2285630 w 4101245"/>
              <a:gd name="connsiteY7" fmla="*/ 981285 h 1348842"/>
              <a:gd name="connsiteX8" fmla="*/ 1883979 w 4101245"/>
              <a:gd name="connsiteY8" fmla="*/ 1015470 h 1348842"/>
              <a:gd name="connsiteX9" fmla="*/ 1593423 w 4101245"/>
              <a:gd name="connsiteY9" fmla="*/ 1348756 h 1348842"/>
              <a:gd name="connsiteX0" fmla="*/ 1593423 w 4101245"/>
              <a:gd name="connsiteY0" fmla="*/ 1348756 h 1348842"/>
              <a:gd name="connsiteX1" fmla="*/ 1490873 w 4101245"/>
              <a:gd name="connsiteY1" fmla="*/ 981286 h 1348842"/>
              <a:gd name="connsiteX2" fmla="*/ 260155 w 4101245"/>
              <a:gd name="connsiteY2" fmla="*/ 946169 h 1348842"/>
              <a:gd name="connsiteX3" fmla="*/ 53018 w 4101245"/>
              <a:gd name="connsiteY3" fmla="*/ 180141 h 1348842"/>
              <a:gd name="connsiteX4" fmla="*/ 482468 w 4101245"/>
              <a:gd name="connsiteY4" fmla="*/ 58340 h 1348842"/>
              <a:gd name="connsiteX5" fmla="*/ 3877727 w 4101245"/>
              <a:gd name="connsiteY5" fmla="*/ 74246 h 1348842"/>
              <a:gd name="connsiteX6" fmla="*/ 3905323 w 4101245"/>
              <a:gd name="connsiteY6" fmla="*/ 930479 h 1348842"/>
              <a:gd name="connsiteX7" fmla="*/ 2285630 w 4101245"/>
              <a:gd name="connsiteY7" fmla="*/ 981285 h 1348842"/>
              <a:gd name="connsiteX8" fmla="*/ 1883979 w 4101245"/>
              <a:gd name="connsiteY8" fmla="*/ 1015470 h 1348842"/>
              <a:gd name="connsiteX9" fmla="*/ 1593423 w 4101245"/>
              <a:gd name="connsiteY9" fmla="*/ 1348756 h 1348842"/>
              <a:gd name="connsiteX0" fmla="*/ 1593423 w 4101245"/>
              <a:gd name="connsiteY0" fmla="*/ 1348756 h 1348842"/>
              <a:gd name="connsiteX1" fmla="*/ 1490873 w 4101245"/>
              <a:gd name="connsiteY1" fmla="*/ 981286 h 1348842"/>
              <a:gd name="connsiteX2" fmla="*/ 260155 w 4101245"/>
              <a:gd name="connsiteY2" fmla="*/ 946169 h 1348842"/>
              <a:gd name="connsiteX3" fmla="*/ 53018 w 4101245"/>
              <a:gd name="connsiteY3" fmla="*/ 180141 h 1348842"/>
              <a:gd name="connsiteX4" fmla="*/ 482468 w 4101245"/>
              <a:gd name="connsiteY4" fmla="*/ 58340 h 1348842"/>
              <a:gd name="connsiteX5" fmla="*/ 3877727 w 4101245"/>
              <a:gd name="connsiteY5" fmla="*/ 74246 h 1348842"/>
              <a:gd name="connsiteX6" fmla="*/ 3905323 w 4101245"/>
              <a:gd name="connsiteY6" fmla="*/ 930479 h 1348842"/>
              <a:gd name="connsiteX7" fmla="*/ 2285630 w 4101245"/>
              <a:gd name="connsiteY7" fmla="*/ 981285 h 1348842"/>
              <a:gd name="connsiteX8" fmla="*/ 1883979 w 4101245"/>
              <a:gd name="connsiteY8" fmla="*/ 1015470 h 1348842"/>
              <a:gd name="connsiteX9" fmla="*/ 1593423 w 4101245"/>
              <a:gd name="connsiteY9" fmla="*/ 1348756 h 1348842"/>
              <a:gd name="connsiteX0" fmla="*/ 1615115 w 4122937"/>
              <a:gd name="connsiteY0" fmla="*/ 1348756 h 1348842"/>
              <a:gd name="connsiteX1" fmla="*/ 1512565 w 4122937"/>
              <a:gd name="connsiteY1" fmla="*/ 981286 h 1348842"/>
              <a:gd name="connsiteX2" fmla="*/ 281847 w 4122937"/>
              <a:gd name="connsiteY2" fmla="*/ 946169 h 1348842"/>
              <a:gd name="connsiteX3" fmla="*/ 74710 w 4122937"/>
              <a:gd name="connsiteY3" fmla="*/ 180141 h 1348842"/>
              <a:gd name="connsiteX4" fmla="*/ 504160 w 4122937"/>
              <a:gd name="connsiteY4" fmla="*/ 58340 h 1348842"/>
              <a:gd name="connsiteX5" fmla="*/ 3899419 w 4122937"/>
              <a:gd name="connsiteY5" fmla="*/ 74246 h 1348842"/>
              <a:gd name="connsiteX6" fmla="*/ 3927015 w 4122937"/>
              <a:gd name="connsiteY6" fmla="*/ 930479 h 1348842"/>
              <a:gd name="connsiteX7" fmla="*/ 2307322 w 4122937"/>
              <a:gd name="connsiteY7" fmla="*/ 981285 h 1348842"/>
              <a:gd name="connsiteX8" fmla="*/ 1905671 w 4122937"/>
              <a:gd name="connsiteY8" fmla="*/ 1015470 h 1348842"/>
              <a:gd name="connsiteX9" fmla="*/ 1615115 w 4122937"/>
              <a:gd name="connsiteY9" fmla="*/ 1348756 h 1348842"/>
              <a:gd name="connsiteX0" fmla="*/ 1580388 w 4088210"/>
              <a:gd name="connsiteY0" fmla="*/ 1344259 h 1344345"/>
              <a:gd name="connsiteX1" fmla="*/ 1477838 w 4088210"/>
              <a:gd name="connsiteY1" fmla="*/ 976789 h 1344345"/>
              <a:gd name="connsiteX2" fmla="*/ 247120 w 4088210"/>
              <a:gd name="connsiteY2" fmla="*/ 941672 h 1344345"/>
              <a:gd name="connsiteX3" fmla="*/ 39983 w 4088210"/>
              <a:gd name="connsiteY3" fmla="*/ 175644 h 1344345"/>
              <a:gd name="connsiteX4" fmla="*/ 469433 w 4088210"/>
              <a:gd name="connsiteY4" fmla="*/ 53843 h 1344345"/>
              <a:gd name="connsiteX5" fmla="*/ 3864692 w 4088210"/>
              <a:gd name="connsiteY5" fmla="*/ 69749 h 1344345"/>
              <a:gd name="connsiteX6" fmla="*/ 3892288 w 4088210"/>
              <a:gd name="connsiteY6" fmla="*/ 925982 h 1344345"/>
              <a:gd name="connsiteX7" fmla="*/ 2272595 w 4088210"/>
              <a:gd name="connsiteY7" fmla="*/ 976788 h 1344345"/>
              <a:gd name="connsiteX8" fmla="*/ 1870944 w 4088210"/>
              <a:gd name="connsiteY8" fmla="*/ 1010973 h 1344345"/>
              <a:gd name="connsiteX9" fmla="*/ 1580388 w 4088210"/>
              <a:gd name="connsiteY9" fmla="*/ 1344259 h 1344345"/>
              <a:gd name="connsiteX0" fmla="*/ 1580388 w 4088210"/>
              <a:gd name="connsiteY0" fmla="*/ 1344259 h 1344345"/>
              <a:gd name="connsiteX1" fmla="*/ 1477838 w 4088210"/>
              <a:gd name="connsiteY1" fmla="*/ 976789 h 1344345"/>
              <a:gd name="connsiteX2" fmla="*/ 247120 w 4088210"/>
              <a:gd name="connsiteY2" fmla="*/ 941672 h 1344345"/>
              <a:gd name="connsiteX3" fmla="*/ 39983 w 4088210"/>
              <a:gd name="connsiteY3" fmla="*/ 175644 h 1344345"/>
              <a:gd name="connsiteX4" fmla="*/ 469433 w 4088210"/>
              <a:gd name="connsiteY4" fmla="*/ 53843 h 1344345"/>
              <a:gd name="connsiteX5" fmla="*/ 3864692 w 4088210"/>
              <a:gd name="connsiteY5" fmla="*/ 69749 h 1344345"/>
              <a:gd name="connsiteX6" fmla="*/ 3892288 w 4088210"/>
              <a:gd name="connsiteY6" fmla="*/ 925982 h 1344345"/>
              <a:gd name="connsiteX7" fmla="*/ 2272595 w 4088210"/>
              <a:gd name="connsiteY7" fmla="*/ 976788 h 1344345"/>
              <a:gd name="connsiteX8" fmla="*/ 1870944 w 4088210"/>
              <a:gd name="connsiteY8" fmla="*/ 1010973 h 1344345"/>
              <a:gd name="connsiteX9" fmla="*/ 1580388 w 4088210"/>
              <a:gd name="connsiteY9" fmla="*/ 1344259 h 1344345"/>
              <a:gd name="connsiteX0" fmla="*/ 1586146 w 4093968"/>
              <a:gd name="connsiteY0" fmla="*/ 1344259 h 1344345"/>
              <a:gd name="connsiteX1" fmla="*/ 1483596 w 4093968"/>
              <a:gd name="connsiteY1" fmla="*/ 976789 h 1344345"/>
              <a:gd name="connsiteX2" fmla="*/ 252878 w 4093968"/>
              <a:gd name="connsiteY2" fmla="*/ 941672 h 1344345"/>
              <a:gd name="connsiteX3" fmla="*/ 45741 w 4093968"/>
              <a:gd name="connsiteY3" fmla="*/ 175644 h 1344345"/>
              <a:gd name="connsiteX4" fmla="*/ 475191 w 4093968"/>
              <a:gd name="connsiteY4" fmla="*/ 53843 h 1344345"/>
              <a:gd name="connsiteX5" fmla="*/ 3870450 w 4093968"/>
              <a:gd name="connsiteY5" fmla="*/ 69749 h 1344345"/>
              <a:gd name="connsiteX6" fmla="*/ 3898046 w 4093968"/>
              <a:gd name="connsiteY6" fmla="*/ 925982 h 1344345"/>
              <a:gd name="connsiteX7" fmla="*/ 2278353 w 4093968"/>
              <a:gd name="connsiteY7" fmla="*/ 976788 h 1344345"/>
              <a:gd name="connsiteX8" fmla="*/ 1876702 w 4093968"/>
              <a:gd name="connsiteY8" fmla="*/ 1010973 h 1344345"/>
              <a:gd name="connsiteX9" fmla="*/ 1586146 w 4093968"/>
              <a:gd name="connsiteY9" fmla="*/ 1344259 h 1344345"/>
              <a:gd name="connsiteX0" fmla="*/ 1586146 w 4093968"/>
              <a:gd name="connsiteY0" fmla="*/ 1347143 h 1347229"/>
              <a:gd name="connsiteX1" fmla="*/ 1483596 w 4093968"/>
              <a:gd name="connsiteY1" fmla="*/ 979673 h 1347229"/>
              <a:gd name="connsiteX2" fmla="*/ 252878 w 4093968"/>
              <a:gd name="connsiteY2" fmla="*/ 944556 h 1347229"/>
              <a:gd name="connsiteX3" fmla="*/ 45741 w 4093968"/>
              <a:gd name="connsiteY3" fmla="*/ 239983 h 1347229"/>
              <a:gd name="connsiteX4" fmla="*/ 475191 w 4093968"/>
              <a:gd name="connsiteY4" fmla="*/ 56727 h 1347229"/>
              <a:gd name="connsiteX5" fmla="*/ 3870450 w 4093968"/>
              <a:gd name="connsiteY5" fmla="*/ 72633 h 1347229"/>
              <a:gd name="connsiteX6" fmla="*/ 3898046 w 4093968"/>
              <a:gd name="connsiteY6" fmla="*/ 928866 h 1347229"/>
              <a:gd name="connsiteX7" fmla="*/ 2278353 w 4093968"/>
              <a:gd name="connsiteY7" fmla="*/ 979672 h 1347229"/>
              <a:gd name="connsiteX8" fmla="*/ 1876702 w 4093968"/>
              <a:gd name="connsiteY8" fmla="*/ 1013857 h 1347229"/>
              <a:gd name="connsiteX9" fmla="*/ 1586146 w 4093968"/>
              <a:gd name="connsiteY9" fmla="*/ 1347143 h 1347229"/>
              <a:gd name="connsiteX0" fmla="*/ 1602408 w 4110230"/>
              <a:gd name="connsiteY0" fmla="*/ 1348856 h 1348942"/>
              <a:gd name="connsiteX1" fmla="*/ 1499858 w 4110230"/>
              <a:gd name="connsiteY1" fmla="*/ 981386 h 1348942"/>
              <a:gd name="connsiteX2" fmla="*/ 269140 w 4110230"/>
              <a:gd name="connsiteY2" fmla="*/ 946269 h 1348942"/>
              <a:gd name="connsiteX3" fmla="*/ 42379 w 4110230"/>
              <a:gd name="connsiteY3" fmla="*/ 276813 h 1348942"/>
              <a:gd name="connsiteX4" fmla="*/ 491453 w 4110230"/>
              <a:gd name="connsiteY4" fmla="*/ 58440 h 1348942"/>
              <a:gd name="connsiteX5" fmla="*/ 3886712 w 4110230"/>
              <a:gd name="connsiteY5" fmla="*/ 74346 h 1348942"/>
              <a:gd name="connsiteX6" fmla="*/ 3914308 w 4110230"/>
              <a:gd name="connsiteY6" fmla="*/ 930579 h 1348942"/>
              <a:gd name="connsiteX7" fmla="*/ 2294615 w 4110230"/>
              <a:gd name="connsiteY7" fmla="*/ 981385 h 1348942"/>
              <a:gd name="connsiteX8" fmla="*/ 1892964 w 4110230"/>
              <a:gd name="connsiteY8" fmla="*/ 1015570 h 1348942"/>
              <a:gd name="connsiteX9" fmla="*/ 1602408 w 4110230"/>
              <a:gd name="connsiteY9" fmla="*/ 1348856 h 1348942"/>
              <a:gd name="connsiteX0" fmla="*/ 1579909 w 4087731"/>
              <a:gd name="connsiteY0" fmla="*/ 1348856 h 1348942"/>
              <a:gd name="connsiteX1" fmla="*/ 1477359 w 4087731"/>
              <a:gd name="connsiteY1" fmla="*/ 981386 h 1348942"/>
              <a:gd name="connsiteX2" fmla="*/ 246641 w 4087731"/>
              <a:gd name="connsiteY2" fmla="*/ 946269 h 1348942"/>
              <a:gd name="connsiteX3" fmla="*/ 19880 w 4087731"/>
              <a:gd name="connsiteY3" fmla="*/ 276813 h 1348942"/>
              <a:gd name="connsiteX4" fmla="*/ 468954 w 4087731"/>
              <a:gd name="connsiteY4" fmla="*/ 58440 h 1348942"/>
              <a:gd name="connsiteX5" fmla="*/ 3864213 w 4087731"/>
              <a:gd name="connsiteY5" fmla="*/ 74346 h 1348942"/>
              <a:gd name="connsiteX6" fmla="*/ 3891809 w 4087731"/>
              <a:gd name="connsiteY6" fmla="*/ 930579 h 1348942"/>
              <a:gd name="connsiteX7" fmla="*/ 2272116 w 4087731"/>
              <a:gd name="connsiteY7" fmla="*/ 981385 h 1348942"/>
              <a:gd name="connsiteX8" fmla="*/ 1870465 w 4087731"/>
              <a:gd name="connsiteY8" fmla="*/ 1015570 h 1348942"/>
              <a:gd name="connsiteX9" fmla="*/ 1579909 w 4087731"/>
              <a:gd name="connsiteY9" fmla="*/ 1348856 h 1348942"/>
              <a:gd name="connsiteX0" fmla="*/ 1590722 w 4098544"/>
              <a:gd name="connsiteY0" fmla="*/ 1348856 h 1348942"/>
              <a:gd name="connsiteX1" fmla="*/ 1488172 w 4098544"/>
              <a:gd name="connsiteY1" fmla="*/ 981386 h 1348942"/>
              <a:gd name="connsiteX2" fmla="*/ 257454 w 4098544"/>
              <a:gd name="connsiteY2" fmla="*/ 946269 h 1348942"/>
              <a:gd name="connsiteX3" fmla="*/ 30693 w 4098544"/>
              <a:gd name="connsiteY3" fmla="*/ 276813 h 1348942"/>
              <a:gd name="connsiteX4" fmla="*/ 479767 w 4098544"/>
              <a:gd name="connsiteY4" fmla="*/ 58440 h 1348942"/>
              <a:gd name="connsiteX5" fmla="*/ 3875026 w 4098544"/>
              <a:gd name="connsiteY5" fmla="*/ 74346 h 1348942"/>
              <a:gd name="connsiteX6" fmla="*/ 3902622 w 4098544"/>
              <a:gd name="connsiteY6" fmla="*/ 930579 h 1348942"/>
              <a:gd name="connsiteX7" fmla="*/ 2282929 w 4098544"/>
              <a:gd name="connsiteY7" fmla="*/ 981385 h 1348942"/>
              <a:gd name="connsiteX8" fmla="*/ 1881278 w 4098544"/>
              <a:gd name="connsiteY8" fmla="*/ 1015570 h 1348942"/>
              <a:gd name="connsiteX9" fmla="*/ 1590722 w 4098544"/>
              <a:gd name="connsiteY9" fmla="*/ 1348856 h 1348942"/>
              <a:gd name="connsiteX0" fmla="*/ 1605308 w 4113130"/>
              <a:gd name="connsiteY0" fmla="*/ 1348856 h 1348942"/>
              <a:gd name="connsiteX1" fmla="*/ 1502758 w 4113130"/>
              <a:gd name="connsiteY1" fmla="*/ 981386 h 1348942"/>
              <a:gd name="connsiteX2" fmla="*/ 272040 w 4113130"/>
              <a:gd name="connsiteY2" fmla="*/ 946269 h 1348942"/>
              <a:gd name="connsiteX3" fmla="*/ 25655 w 4113130"/>
              <a:gd name="connsiteY3" fmla="*/ 276813 h 1348942"/>
              <a:gd name="connsiteX4" fmla="*/ 494353 w 4113130"/>
              <a:gd name="connsiteY4" fmla="*/ 58440 h 1348942"/>
              <a:gd name="connsiteX5" fmla="*/ 3889612 w 4113130"/>
              <a:gd name="connsiteY5" fmla="*/ 74346 h 1348942"/>
              <a:gd name="connsiteX6" fmla="*/ 3917208 w 4113130"/>
              <a:gd name="connsiteY6" fmla="*/ 930579 h 1348942"/>
              <a:gd name="connsiteX7" fmla="*/ 2297515 w 4113130"/>
              <a:gd name="connsiteY7" fmla="*/ 981385 h 1348942"/>
              <a:gd name="connsiteX8" fmla="*/ 1895864 w 4113130"/>
              <a:gd name="connsiteY8" fmla="*/ 1015570 h 1348942"/>
              <a:gd name="connsiteX9" fmla="*/ 1605308 w 4113130"/>
              <a:gd name="connsiteY9" fmla="*/ 1348856 h 1348942"/>
              <a:gd name="connsiteX0" fmla="*/ 1602516 w 4110338"/>
              <a:gd name="connsiteY0" fmla="*/ 1348856 h 1348942"/>
              <a:gd name="connsiteX1" fmla="*/ 1499966 w 4110338"/>
              <a:gd name="connsiteY1" fmla="*/ 981386 h 1348942"/>
              <a:gd name="connsiteX2" fmla="*/ 269248 w 4110338"/>
              <a:gd name="connsiteY2" fmla="*/ 946269 h 1348942"/>
              <a:gd name="connsiteX3" fmla="*/ 22863 w 4110338"/>
              <a:gd name="connsiteY3" fmla="*/ 276813 h 1348942"/>
              <a:gd name="connsiteX4" fmla="*/ 491561 w 4110338"/>
              <a:gd name="connsiteY4" fmla="*/ 58440 h 1348942"/>
              <a:gd name="connsiteX5" fmla="*/ 3886820 w 4110338"/>
              <a:gd name="connsiteY5" fmla="*/ 74346 h 1348942"/>
              <a:gd name="connsiteX6" fmla="*/ 3914416 w 4110338"/>
              <a:gd name="connsiteY6" fmla="*/ 930579 h 1348942"/>
              <a:gd name="connsiteX7" fmla="*/ 2294723 w 4110338"/>
              <a:gd name="connsiteY7" fmla="*/ 981385 h 1348942"/>
              <a:gd name="connsiteX8" fmla="*/ 1893072 w 4110338"/>
              <a:gd name="connsiteY8" fmla="*/ 1015570 h 1348942"/>
              <a:gd name="connsiteX9" fmla="*/ 1602516 w 4110338"/>
              <a:gd name="connsiteY9" fmla="*/ 1348856 h 1348942"/>
              <a:gd name="connsiteX0" fmla="*/ 1608288 w 4116110"/>
              <a:gd name="connsiteY0" fmla="*/ 1352422 h 1352508"/>
              <a:gd name="connsiteX1" fmla="*/ 1505738 w 4116110"/>
              <a:gd name="connsiteY1" fmla="*/ 984952 h 1352508"/>
              <a:gd name="connsiteX2" fmla="*/ 275020 w 4116110"/>
              <a:gd name="connsiteY2" fmla="*/ 949835 h 1352508"/>
              <a:gd name="connsiteX3" fmla="*/ 22094 w 4116110"/>
              <a:gd name="connsiteY3" fmla="*/ 350614 h 1352508"/>
              <a:gd name="connsiteX4" fmla="*/ 497333 w 4116110"/>
              <a:gd name="connsiteY4" fmla="*/ 62006 h 1352508"/>
              <a:gd name="connsiteX5" fmla="*/ 3892592 w 4116110"/>
              <a:gd name="connsiteY5" fmla="*/ 77912 h 1352508"/>
              <a:gd name="connsiteX6" fmla="*/ 3920188 w 4116110"/>
              <a:gd name="connsiteY6" fmla="*/ 934145 h 1352508"/>
              <a:gd name="connsiteX7" fmla="*/ 2300495 w 4116110"/>
              <a:gd name="connsiteY7" fmla="*/ 984951 h 1352508"/>
              <a:gd name="connsiteX8" fmla="*/ 1898844 w 4116110"/>
              <a:gd name="connsiteY8" fmla="*/ 1019136 h 1352508"/>
              <a:gd name="connsiteX9" fmla="*/ 1608288 w 4116110"/>
              <a:gd name="connsiteY9" fmla="*/ 1352422 h 1352508"/>
              <a:gd name="connsiteX0" fmla="*/ 1614104 w 4121926"/>
              <a:gd name="connsiteY0" fmla="*/ 1351064 h 1351150"/>
              <a:gd name="connsiteX1" fmla="*/ 1511554 w 4121926"/>
              <a:gd name="connsiteY1" fmla="*/ 983594 h 1351150"/>
              <a:gd name="connsiteX2" fmla="*/ 280836 w 4121926"/>
              <a:gd name="connsiteY2" fmla="*/ 948477 h 1351150"/>
              <a:gd name="connsiteX3" fmla="*/ 21369 w 4121926"/>
              <a:gd name="connsiteY3" fmla="*/ 322918 h 1351150"/>
              <a:gd name="connsiteX4" fmla="*/ 503149 w 4121926"/>
              <a:gd name="connsiteY4" fmla="*/ 60648 h 1351150"/>
              <a:gd name="connsiteX5" fmla="*/ 3898408 w 4121926"/>
              <a:gd name="connsiteY5" fmla="*/ 76554 h 1351150"/>
              <a:gd name="connsiteX6" fmla="*/ 3926004 w 4121926"/>
              <a:gd name="connsiteY6" fmla="*/ 932787 h 1351150"/>
              <a:gd name="connsiteX7" fmla="*/ 2306311 w 4121926"/>
              <a:gd name="connsiteY7" fmla="*/ 983593 h 1351150"/>
              <a:gd name="connsiteX8" fmla="*/ 1904660 w 4121926"/>
              <a:gd name="connsiteY8" fmla="*/ 1017778 h 1351150"/>
              <a:gd name="connsiteX9" fmla="*/ 1614104 w 4121926"/>
              <a:gd name="connsiteY9" fmla="*/ 1351064 h 1351150"/>
              <a:gd name="connsiteX0" fmla="*/ 1596785 w 4104607"/>
              <a:gd name="connsiteY0" fmla="*/ 1350173 h 1350259"/>
              <a:gd name="connsiteX1" fmla="*/ 1494235 w 4104607"/>
              <a:gd name="connsiteY1" fmla="*/ 982703 h 1350259"/>
              <a:gd name="connsiteX2" fmla="*/ 263517 w 4104607"/>
              <a:gd name="connsiteY2" fmla="*/ 947586 h 1350259"/>
              <a:gd name="connsiteX3" fmla="*/ 23674 w 4104607"/>
              <a:gd name="connsiteY3" fmla="*/ 304468 h 1350259"/>
              <a:gd name="connsiteX4" fmla="*/ 485830 w 4104607"/>
              <a:gd name="connsiteY4" fmla="*/ 59757 h 1350259"/>
              <a:gd name="connsiteX5" fmla="*/ 3881089 w 4104607"/>
              <a:gd name="connsiteY5" fmla="*/ 75663 h 1350259"/>
              <a:gd name="connsiteX6" fmla="*/ 3908685 w 4104607"/>
              <a:gd name="connsiteY6" fmla="*/ 931896 h 1350259"/>
              <a:gd name="connsiteX7" fmla="*/ 2288992 w 4104607"/>
              <a:gd name="connsiteY7" fmla="*/ 982702 h 1350259"/>
              <a:gd name="connsiteX8" fmla="*/ 1887341 w 4104607"/>
              <a:gd name="connsiteY8" fmla="*/ 1016887 h 1350259"/>
              <a:gd name="connsiteX9" fmla="*/ 1596785 w 4104607"/>
              <a:gd name="connsiteY9" fmla="*/ 1350173 h 1350259"/>
              <a:gd name="connsiteX0" fmla="*/ 1616284 w 4124106"/>
              <a:gd name="connsiteY0" fmla="*/ 1350173 h 1350259"/>
              <a:gd name="connsiteX1" fmla="*/ 1513734 w 4124106"/>
              <a:gd name="connsiteY1" fmla="*/ 982703 h 1350259"/>
              <a:gd name="connsiteX2" fmla="*/ 283016 w 4124106"/>
              <a:gd name="connsiteY2" fmla="*/ 947586 h 1350259"/>
              <a:gd name="connsiteX3" fmla="*/ 43173 w 4124106"/>
              <a:gd name="connsiteY3" fmla="*/ 304468 h 1350259"/>
              <a:gd name="connsiteX4" fmla="*/ 505329 w 4124106"/>
              <a:gd name="connsiteY4" fmla="*/ 59757 h 1350259"/>
              <a:gd name="connsiteX5" fmla="*/ 3900588 w 4124106"/>
              <a:gd name="connsiteY5" fmla="*/ 75663 h 1350259"/>
              <a:gd name="connsiteX6" fmla="*/ 3928184 w 4124106"/>
              <a:gd name="connsiteY6" fmla="*/ 931896 h 1350259"/>
              <a:gd name="connsiteX7" fmla="*/ 2308491 w 4124106"/>
              <a:gd name="connsiteY7" fmla="*/ 982702 h 1350259"/>
              <a:gd name="connsiteX8" fmla="*/ 1906840 w 4124106"/>
              <a:gd name="connsiteY8" fmla="*/ 1016887 h 1350259"/>
              <a:gd name="connsiteX9" fmla="*/ 1616284 w 4124106"/>
              <a:gd name="connsiteY9" fmla="*/ 1350173 h 1350259"/>
              <a:gd name="connsiteX0" fmla="*/ 1591709 w 4099531"/>
              <a:gd name="connsiteY0" fmla="*/ 1350173 h 1350259"/>
              <a:gd name="connsiteX1" fmla="*/ 1489159 w 4099531"/>
              <a:gd name="connsiteY1" fmla="*/ 982703 h 1350259"/>
              <a:gd name="connsiteX2" fmla="*/ 258441 w 4099531"/>
              <a:gd name="connsiteY2" fmla="*/ 947586 h 1350259"/>
              <a:gd name="connsiteX3" fmla="*/ 18598 w 4099531"/>
              <a:gd name="connsiteY3" fmla="*/ 304468 h 1350259"/>
              <a:gd name="connsiteX4" fmla="*/ 480754 w 4099531"/>
              <a:gd name="connsiteY4" fmla="*/ 59757 h 1350259"/>
              <a:gd name="connsiteX5" fmla="*/ 3876013 w 4099531"/>
              <a:gd name="connsiteY5" fmla="*/ 75663 h 1350259"/>
              <a:gd name="connsiteX6" fmla="*/ 3903609 w 4099531"/>
              <a:gd name="connsiteY6" fmla="*/ 931896 h 1350259"/>
              <a:gd name="connsiteX7" fmla="*/ 2283916 w 4099531"/>
              <a:gd name="connsiteY7" fmla="*/ 982702 h 1350259"/>
              <a:gd name="connsiteX8" fmla="*/ 1882265 w 4099531"/>
              <a:gd name="connsiteY8" fmla="*/ 1016887 h 1350259"/>
              <a:gd name="connsiteX9" fmla="*/ 1591709 w 4099531"/>
              <a:gd name="connsiteY9" fmla="*/ 1350173 h 1350259"/>
              <a:gd name="connsiteX0" fmla="*/ 1591351 w 4099173"/>
              <a:gd name="connsiteY0" fmla="*/ 1350173 h 1350259"/>
              <a:gd name="connsiteX1" fmla="*/ 1488801 w 4099173"/>
              <a:gd name="connsiteY1" fmla="*/ 982703 h 1350259"/>
              <a:gd name="connsiteX2" fmla="*/ 258083 w 4099173"/>
              <a:gd name="connsiteY2" fmla="*/ 947586 h 1350259"/>
              <a:gd name="connsiteX3" fmla="*/ 18240 w 4099173"/>
              <a:gd name="connsiteY3" fmla="*/ 304468 h 1350259"/>
              <a:gd name="connsiteX4" fmla="*/ 480396 w 4099173"/>
              <a:gd name="connsiteY4" fmla="*/ 59757 h 1350259"/>
              <a:gd name="connsiteX5" fmla="*/ 3875655 w 4099173"/>
              <a:gd name="connsiteY5" fmla="*/ 75663 h 1350259"/>
              <a:gd name="connsiteX6" fmla="*/ 3903251 w 4099173"/>
              <a:gd name="connsiteY6" fmla="*/ 931896 h 1350259"/>
              <a:gd name="connsiteX7" fmla="*/ 2283558 w 4099173"/>
              <a:gd name="connsiteY7" fmla="*/ 982702 h 1350259"/>
              <a:gd name="connsiteX8" fmla="*/ 1881907 w 4099173"/>
              <a:gd name="connsiteY8" fmla="*/ 1016887 h 1350259"/>
              <a:gd name="connsiteX9" fmla="*/ 1591351 w 4099173"/>
              <a:gd name="connsiteY9" fmla="*/ 1350173 h 1350259"/>
              <a:gd name="connsiteX0" fmla="*/ 1588818 w 4096640"/>
              <a:gd name="connsiteY0" fmla="*/ 1350173 h 1350259"/>
              <a:gd name="connsiteX1" fmla="*/ 1486268 w 4096640"/>
              <a:gd name="connsiteY1" fmla="*/ 982703 h 1350259"/>
              <a:gd name="connsiteX2" fmla="*/ 255550 w 4096640"/>
              <a:gd name="connsiteY2" fmla="*/ 947586 h 1350259"/>
              <a:gd name="connsiteX3" fmla="*/ 15707 w 4096640"/>
              <a:gd name="connsiteY3" fmla="*/ 304468 h 1350259"/>
              <a:gd name="connsiteX4" fmla="*/ 477863 w 4096640"/>
              <a:gd name="connsiteY4" fmla="*/ 59757 h 1350259"/>
              <a:gd name="connsiteX5" fmla="*/ 3873122 w 4096640"/>
              <a:gd name="connsiteY5" fmla="*/ 75663 h 1350259"/>
              <a:gd name="connsiteX6" fmla="*/ 3900718 w 4096640"/>
              <a:gd name="connsiteY6" fmla="*/ 931896 h 1350259"/>
              <a:gd name="connsiteX7" fmla="*/ 2281025 w 4096640"/>
              <a:gd name="connsiteY7" fmla="*/ 982702 h 1350259"/>
              <a:gd name="connsiteX8" fmla="*/ 1879374 w 4096640"/>
              <a:gd name="connsiteY8" fmla="*/ 1016887 h 1350259"/>
              <a:gd name="connsiteX9" fmla="*/ 1588818 w 4096640"/>
              <a:gd name="connsiteY9" fmla="*/ 1350173 h 1350259"/>
              <a:gd name="connsiteX0" fmla="*/ 1598663 w 4106485"/>
              <a:gd name="connsiteY0" fmla="*/ 1353341 h 1353427"/>
              <a:gd name="connsiteX1" fmla="*/ 1496113 w 4106485"/>
              <a:gd name="connsiteY1" fmla="*/ 985871 h 1353427"/>
              <a:gd name="connsiteX2" fmla="*/ 265395 w 4106485"/>
              <a:gd name="connsiteY2" fmla="*/ 950754 h 1353427"/>
              <a:gd name="connsiteX3" fmla="*/ 12469 w 4106485"/>
              <a:gd name="connsiteY3" fmla="*/ 369091 h 1353427"/>
              <a:gd name="connsiteX4" fmla="*/ 487708 w 4106485"/>
              <a:gd name="connsiteY4" fmla="*/ 62925 h 1353427"/>
              <a:gd name="connsiteX5" fmla="*/ 3882967 w 4106485"/>
              <a:gd name="connsiteY5" fmla="*/ 78831 h 1353427"/>
              <a:gd name="connsiteX6" fmla="*/ 3910563 w 4106485"/>
              <a:gd name="connsiteY6" fmla="*/ 935064 h 1353427"/>
              <a:gd name="connsiteX7" fmla="*/ 2290870 w 4106485"/>
              <a:gd name="connsiteY7" fmla="*/ 985870 h 1353427"/>
              <a:gd name="connsiteX8" fmla="*/ 1889219 w 4106485"/>
              <a:gd name="connsiteY8" fmla="*/ 1020055 h 1353427"/>
              <a:gd name="connsiteX9" fmla="*/ 1598663 w 4106485"/>
              <a:gd name="connsiteY9" fmla="*/ 1353341 h 1353427"/>
              <a:gd name="connsiteX0" fmla="*/ 1608773 w 4116595"/>
              <a:gd name="connsiteY0" fmla="*/ 1357613 h 1357699"/>
              <a:gd name="connsiteX1" fmla="*/ 1506223 w 4116595"/>
              <a:gd name="connsiteY1" fmla="*/ 990143 h 1357699"/>
              <a:gd name="connsiteX2" fmla="*/ 275505 w 4116595"/>
              <a:gd name="connsiteY2" fmla="*/ 955026 h 1357699"/>
              <a:gd name="connsiteX3" fmla="*/ 9496 w 4116595"/>
              <a:gd name="connsiteY3" fmla="*/ 452377 h 1357699"/>
              <a:gd name="connsiteX4" fmla="*/ 497818 w 4116595"/>
              <a:gd name="connsiteY4" fmla="*/ 67197 h 1357699"/>
              <a:gd name="connsiteX5" fmla="*/ 3893077 w 4116595"/>
              <a:gd name="connsiteY5" fmla="*/ 83103 h 1357699"/>
              <a:gd name="connsiteX6" fmla="*/ 3920673 w 4116595"/>
              <a:gd name="connsiteY6" fmla="*/ 939336 h 1357699"/>
              <a:gd name="connsiteX7" fmla="*/ 2300980 w 4116595"/>
              <a:gd name="connsiteY7" fmla="*/ 990142 h 1357699"/>
              <a:gd name="connsiteX8" fmla="*/ 1899329 w 4116595"/>
              <a:gd name="connsiteY8" fmla="*/ 1024327 h 1357699"/>
              <a:gd name="connsiteX9" fmla="*/ 1608773 w 4116595"/>
              <a:gd name="connsiteY9" fmla="*/ 1357613 h 1357699"/>
              <a:gd name="connsiteX0" fmla="*/ 1624449 w 4132271"/>
              <a:gd name="connsiteY0" fmla="*/ 1357129 h 1357215"/>
              <a:gd name="connsiteX1" fmla="*/ 1521899 w 4132271"/>
              <a:gd name="connsiteY1" fmla="*/ 989659 h 1357215"/>
              <a:gd name="connsiteX2" fmla="*/ 291181 w 4132271"/>
              <a:gd name="connsiteY2" fmla="*/ 954542 h 1357215"/>
              <a:gd name="connsiteX3" fmla="*/ 5547 w 4132271"/>
              <a:gd name="connsiteY3" fmla="*/ 443114 h 1357215"/>
              <a:gd name="connsiteX4" fmla="*/ 513494 w 4132271"/>
              <a:gd name="connsiteY4" fmla="*/ 66713 h 1357215"/>
              <a:gd name="connsiteX5" fmla="*/ 3908753 w 4132271"/>
              <a:gd name="connsiteY5" fmla="*/ 82619 h 1357215"/>
              <a:gd name="connsiteX6" fmla="*/ 3936349 w 4132271"/>
              <a:gd name="connsiteY6" fmla="*/ 938852 h 1357215"/>
              <a:gd name="connsiteX7" fmla="*/ 2316656 w 4132271"/>
              <a:gd name="connsiteY7" fmla="*/ 989658 h 1357215"/>
              <a:gd name="connsiteX8" fmla="*/ 1915005 w 4132271"/>
              <a:gd name="connsiteY8" fmla="*/ 1023843 h 1357215"/>
              <a:gd name="connsiteX9" fmla="*/ 1624449 w 4132271"/>
              <a:gd name="connsiteY9" fmla="*/ 1357129 h 1357215"/>
              <a:gd name="connsiteX0" fmla="*/ 1637298 w 4145120"/>
              <a:gd name="connsiteY0" fmla="*/ 1357129 h 1357215"/>
              <a:gd name="connsiteX1" fmla="*/ 1534748 w 4145120"/>
              <a:gd name="connsiteY1" fmla="*/ 989659 h 1357215"/>
              <a:gd name="connsiteX2" fmla="*/ 251698 w 4145120"/>
              <a:gd name="connsiteY2" fmla="*/ 919425 h 1357215"/>
              <a:gd name="connsiteX3" fmla="*/ 18396 w 4145120"/>
              <a:gd name="connsiteY3" fmla="*/ 443114 h 1357215"/>
              <a:gd name="connsiteX4" fmla="*/ 526343 w 4145120"/>
              <a:gd name="connsiteY4" fmla="*/ 66713 h 1357215"/>
              <a:gd name="connsiteX5" fmla="*/ 3921602 w 4145120"/>
              <a:gd name="connsiteY5" fmla="*/ 82619 h 1357215"/>
              <a:gd name="connsiteX6" fmla="*/ 3949198 w 4145120"/>
              <a:gd name="connsiteY6" fmla="*/ 938852 h 1357215"/>
              <a:gd name="connsiteX7" fmla="*/ 2329505 w 4145120"/>
              <a:gd name="connsiteY7" fmla="*/ 989658 h 1357215"/>
              <a:gd name="connsiteX8" fmla="*/ 1927854 w 4145120"/>
              <a:gd name="connsiteY8" fmla="*/ 1023843 h 1357215"/>
              <a:gd name="connsiteX9" fmla="*/ 1637298 w 4145120"/>
              <a:gd name="connsiteY9" fmla="*/ 1357129 h 1357215"/>
              <a:gd name="connsiteX0" fmla="*/ 1626601 w 4134423"/>
              <a:gd name="connsiteY0" fmla="*/ 1357129 h 1357215"/>
              <a:gd name="connsiteX1" fmla="*/ 1524051 w 4134423"/>
              <a:gd name="connsiteY1" fmla="*/ 989659 h 1357215"/>
              <a:gd name="connsiteX2" fmla="*/ 306416 w 4134423"/>
              <a:gd name="connsiteY2" fmla="*/ 893087 h 1357215"/>
              <a:gd name="connsiteX3" fmla="*/ 7699 w 4134423"/>
              <a:gd name="connsiteY3" fmla="*/ 443114 h 1357215"/>
              <a:gd name="connsiteX4" fmla="*/ 515646 w 4134423"/>
              <a:gd name="connsiteY4" fmla="*/ 66713 h 1357215"/>
              <a:gd name="connsiteX5" fmla="*/ 3910905 w 4134423"/>
              <a:gd name="connsiteY5" fmla="*/ 82619 h 1357215"/>
              <a:gd name="connsiteX6" fmla="*/ 3938501 w 4134423"/>
              <a:gd name="connsiteY6" fmla="*/ 938852 h 1357215"/>
              <a:gd name="connsiteX7" fmla="*/ 2318808 w 4134423"/>
              <a:gd name="connsiteY7" fmla="*/ 989658 h 1357215"/>
              <a:gd name="connsiteX8" fmla="*/ 1917157 w 4134423"/>
              <a:gd name="connsiteY8" fmla="*/ 1023843 h 1357215"/>
              <a:gd name="connsiteX9" fmla="*/ 1626601 w 4134423"/>
              <a:gd name="connsiteY9" fmla="*/ 1357129 h 1357215"/>
              <a:gd name="connsiteX0" fmla="*/ 1624668 w 4132490"/>
              <a:gd name="connsiteY0" fmla="*/ 1357129 h 1357215"/>
              <a:gd name="connsiteX1" fmla="*/ 1522118 w 4132490"/>
              <a:gd name="connsiteY1" fmla="*/ 989659 h 1357215"/>
              <a:gd name="connsiteX2" fmla="*/ 324107 w 4132490"/>
              <a:gd name="connsiteY2" fmla="*/ 928204 h 1357215"/>
              <a:gd name="connsiteX3" fmla="*/ 5766 w 4132490"/>
              <a:gd name="connsiteY3" fmla="*/ 443114 h 1357215"/>
              <a:gd name="connsiteX4" fmla="*/ 513713 w 4132490"/>
              <a:gd name="connsiteY4" fmla="*/ 66713 h 1357215"/>
              <a:gd name="connsiteX5" fmla="*/ 3908972 w 4132490"/>
              <a:gd name="connsiteY5" fmla="*/ 82619 h 1357215"/>
              <a:gd name="connsiteX6" fmla="*/ 3936568 w 4132490"/>
              <a:gd name="connsiteY6" fmla="*/ 938852 h 1357215"/>
              <a:gd name="connsiteX7" fmla="*/ 2316875 w 4132490"/>
              <a:gd name="connsiteY7" fmla="*/ 989658 h 1357215"/>
              <a:gd name="connsiteX8" fmla="*/ 1915224 w 4132490"/>
              <a:gd name="connsiteY8" fmla="*/ 1023843 h 1357215"/>
              <a:gd name="connsiteX9" fmla="*/ 1624668 w 4132490"/>
              <a:gd name="connsiteY9" fmla="*/ 1357129 h 1357215"/>
              <a:gd name="connsiteX0" fmla="*/ 1624668 w 4132490"/>
              <a:gd name="connsiteY0" fmla="*/ 1357129 h 1357215"/>
              <a:gd name="connsiteX1" fmla="*/ 1522118 w 4132490"/>
              <a:gd name="connsiteY1" fmla="*/ 989659 h 1357215"/>
              <a:gd name="connsiteX2" fmla="*/ 324107 w 4132490"/>
              <a:gd name="connsiteY2" fmla="*/ 928204 h 1357215"/>
              <a:gd name="connsiteX3" fmla="*/ 5766 w 4132490"/>
              <a:gd name="connsiteY3" fmla="*/ 443114 h 1357215"/>
              <a:gd name="connsiteX4" fmla="*/ 513713 w 4132490"/>
              <a:gd name="connsiteY4" fmla="*/ 66713 h 1357215"/>
              <a:gd name="connsiteX5" fmla="*/ 3908972 w 4132490"/>
              <a:gd name="connsiteY5" fmla="*/ 82619 h 1357215"/>
              <a:gd name="connsiteX6" fmla="*/ 3936568 w 4132490"/>
              <a:gd name="connsiteY6" fmla="*/ 938852 h 1357215"/>
              <a:gd name="connsiteX7" fmla="*/ 2316875 w 4132490"/>
              <a:gd name="connsiteY7" fmla="*/ 989658 h 1357215"/>
              <a:gd name="connsiteX8" fmla="*/ 1915224 w 4132490"/>
              <a:gd name="connsiteY8" fmla="*/ 1023843 h 1357215"/>
              <a:gd name="connsiteX9" fmla="*/ 1624668 w 4132490"/>
              <a:gd name="connsiteY9" fmla="*/ 1357129 h 1357215"/>
              <a:gd name="connsiteX0" fmla="*/ 1624668 w 4132490"/>
              <a:gd name="connsiteY0" fmla="*/ 1357129 h 1357215"/>
              <a:gd name="connsiteX1" fmla="*/ 1522118 w 4132490"/>
              <a:gd name="connsiteY1" fmla="*/ 989659 h 1357215"/>
              <a:gd name="connsiteX2" fmla="*/ 324107 w 4132490"/>
              <a:gd name="connsiteY2" fmla="*/ 928204 h 1357215"/>
              <a:gd name="connsiteX3" fmla="*/ 5766 w 4132490"/>
              <a:gd name="connsiteY3" fmla="*/ 443114 h 1357215"/>
              <a:gd name="connsiteX4" fmla="*/ 513713 w 4132490"/>
              <a:gd name="connsiteY4" fmla="*/ 66713 h 1357215"/>
              <a:gd name="connsiteX5" fmla="*/ 3908972 w 4132490"/>
              <a:gd name="connsiteY5" fmla="*/ 82619 h 1357215"/>
              <a:gd name="connsiteX6" fmla="*/ 3936568 w 4132490"/>
              <a:gd name="connsiteY6" fmla="*/ 938852 h 1357215"/>
              <a:gd name="connsiteX7" fmla="*/ 2316875 w 4132490"/>
              <a:gd name="connsiteY7" fmla="*/ 989658 h 1357215"/>
              <a:gd name="connsiteX8" fmla="*/ 1915224 w 4132490"/>
              <a:gd name="connsiteY8" fmla="*/ 1023843 h 1357215"/>
              <a:gd name="connsiteX9" fmla="*/ 1624668 w 4132490"/>
              <a:gd name="connsiteY9" fmla="*/ 1357129 h 1357215"/>
              <a:gd name="connsiteX0" fmla="*/ 1593306 w 4101128"/>
              <a:gd name="connsiteY0" fmla="*/ 1357613 h 1357699"/>
              <a:gd name="connsiteX1" fmla="*/ 1490756 w 4101128"/>
              <a:gd name="connsiteY1" fmla="*/ 990143 h 1357699"/>
              <a:gd name="connsiteX2" fmla="*/ 292745 w 4101128"/>
              <a:gd name="connsiteY2" fmla="*/ 928688 h 1357699"/>
              <a:gd name="connsiteX3" fmla="*/ 7112 w 4101128"/>
              <a:gd name="connsiteY3" fmla="*/ 452377 h 1357699"/>
              <a:gd name="connsiteX4" fmla="*/ 482351 w 4101128"/>
              <a:gd name="connsiteY4" fmla="*/ 67197 h 1357699"/>
              <a:gd name="connsiteX5" fmla="*/ 3877610 w 4101128"/>
              <a:gd name="connsiteY5" fmla="*/ 83103 h 1357699"/>
              <a:gd name="connsiteX6" fmla="*/ 3905206 w 4101128"/>
              <a:gd name="connsiteY6" fmla="*/ 939336 h 1357699"/>
              <a:gd name="connsiteX7" fmla="*/ 2285513 w 4101128"/>
              <a:gd name="connsiteY7" fmla="*/ 990142 h 1357699"/>
              <a:gd name="connsiteX8" fmla="*/ 1883862 w 4101128"/>
              <a:gd name="connsiteY8" fmla="*/ 1024327 h 1357699"/>
              <a:gd name="connsiteX9" fmla="*/ 1593306 w 4101128"/>
              <a:gd name="connsiteY9" fmla="*/ 1357613 h 1357699"/>
              <a:gd name="connsiteX0" fmla="*/ 1612062 w 4119884"/>
              <a:gd name="connsiteY0" fmla="*/ 1357129 h 1357215"/>
              <a:gd name="connsiteX1" fmla="*/ 1509512 w 4119884"/>
              <a:gd name="connsiteY1" fmla="*/ 989659 h 1357215"/>
              <a:gd name="connsiteX2" fmla="*/ 311501 w 4119884"/>
              <a:gd name="connsiteY2" fmla="*/ 928204 h 1357215"/>
              <a:gd name="connsiteX3" fmla="*/ 6244 w 4119884"/>
              <a:gd name="connsiteY3" fmla="*/ 443114 h 1357215"/>
              <a:gd name="connsiteX4" fmla="*/ 501107 w 4119884"/>
              <a:gd name="connsiteY4" fmla="*/ 66713 h 1357215"/>
              <a:gd name="connsiteX5" fmla="*/ 3896366 w 4119884"/>
              <a:gd name="connsiteY5" fmla="*/ 82619 h 1357215"/>
              <a:gd name="connsiteX6" fmla="*/ 3923962 w 4119884"/>
              <a:gd name="connsiteY6" fmla="*/ 938852 h 1357215"/>
              <a:gd name="connsiteX7" fmla="*/ 2304269 w 4119884"/>
              <a:gd name="connsiteY7" fmla="*/ 989658 h 1357215"/>
              <a:gd name="connsiteX8" fmla="*/ 1902618 w 4119884"/>
              <a:gd name="connsiteY8" fmla="*/ 1023843 h 1357215"/>
              <a:gd name="connsiteX9" fmla="*/ 1612062 w 4119884"/>
              <a:gd name="connsiteY9" fmla="*/ 1357129 h 1357215"/>
              <a:gd name="connsiteX0" fmla="*/ 1612062 w 4119884"/>
              <a:gd name="connsiteY0" fmla="*/ 1357129 h 1357215"/>
              <a:gd name="connsiteX1" fmla="*/ 1509512 w 4119884"/>
              <a:gd name="connsiteY1" fmla="*/ 989659 h 1357215"/>
              <a:gd name="connsiteX2" fmla="*/ 311501 w 4119884"/>
              <a:gd name="connsiteY2" fmla="*/ 928204 h 1357215"/>
              <a:gd name="connsiteX3" fmla="*/ 6244 w 4119884"/>
              <a:gd name="connsiteY3" fmla="*/ 443114 h 1357215"/>
              <a:gd name="connsiteX4" fmla="*/ 501107 w 4119884"/>
              <a:gd name="connsiteY4" fmla="*/ 66713 h 1357215"/>
              <a:gd name="connsiteX5" fmla="*/ 3896366 w 4119884"/>
              <a:gd name="connsiteY5" fmla="*/ 82619 h 1357215"/>
              <a:gd name="connsiteX6" fmla="*/ 3923962 w 4119884"/>
              <a:gd name="connsiteY6" fmla="*/ 938852 h 1357215"/>
              <a:gd name="connsiteX7" fmla="*/ 2304269 w 4119884"/>
              <a:gd name="connsiteY7" fmla="*/ 989658 h 1357215"/>
              <a:gd name="connsiteX8" fmla="*/ 1902618 w 4119884"/>
              <a:gd name="connsiteY8" fmla="*/ 1023843 h 1357215"/>
              <a:gd name="connsiteX9" fmla="*/ 1612062 w 4119884"/>
              <a:gd name="connsiteY9" fmla="*/ 1357129 h 1357215"/>
              <a:gd name="connsiteX0" fmla="*/ 1612062 w 4119884"/>
              <a:gd name="connsiteY0" fmla="*/ 1363111 h 1363197"/>
              <a:gd name="connsiteX1" fmla="*/ 1509512 w 4119884"/>
              <a:gd name="connsiteY1" fmla="*/ 995641 h 1363197"/>
              <a:gd name="connsiteX2" fmla="*/ 311501 w 4119884"/>
              <a:gd name="connsiteY2" fmla="*/ 934186 h 1363197"/>
              <a:gd name="connsiteX3" fmla="*/ 6244 w 4119884"/>
              <a:gd name="connsiteY3" fmla="*/ 449096 h 1363197"/>
              <a:gd name="connsiteX4" fmla="*/ 501107 w 4119884"/>
              <a:gd name="connsiteY4" fmla="*/ 72695 h 1363197"/>
              <a:gd name="connsiteX5" fmla="*/ 3896366 w 4119884"/>
              <a:gd name="connsiteY5" fmla="*/ 88601 h 1363197"/>
              <a:gd name="connsiteX6" fmla="*/ 3923962 w 4119884"/>
              <a:gd name="connsiteY6" fmla="*/ 944834 h 1363197"/>
              <a:gd name="connsiteX7" fmla="*/ 2304269 w 4119884"/>
              <a:gd name="connsiteY7" fmla="*/ 995640 h 1363197"/>
              <a:gd name="connsiteX8" fmla="*/ 1902618 w 4119884"/>
              <a:gd name="connsiteY8" fmla="*/ 1029825 h 1363197"/>
              <a:gd name="connsiteX9" fmla="*/ 1612062 w 4119884"/>
              <a:gd name="connsiteY9" fmla="*/ 1363111 h 1363197"/>
              <a:gd name="connsiteX0" fmla="*/ 1612062 w 4119884"/>
              <a:gd name="connsiteY0" fmla="*/ 1348857 h 1348943"/>
              <a:gd name="connsiteX1" fmla="*/ 1509512 w 4119884"/>
              <a:gd name="connsiteY1" fmla="*/ 981387 h 1348943"/>
              <a:gd name="connsiteX2" fmla="*/ 311501 w 4119884"/>
              <a:gd name="connsiteY2" fmla="*/ 919932 h 1348943"/>
              <a:gd name="connsiteX3" fmla="*/ 6244 w 4119884"/>
              <a:gd name="connsiteY3" fmla="*/ 434842 h 1348943"/>
              <a:gd name="connsiteX4" fmla="*/ 501107 w 4119884"/>
              <a:gd name="connsiteY4" fmla="*/ 58441 h 1348943"/>
              <a:gd name="connsiteX5" fmla="*/ 3896366 w 4119884"/>
              <a:gd name="connsiteY5" fmla="*/ 74347 h 1348943"/>
              <a:gd name="connsiteX6" fmla="*/ 3923962 w 4119884"/>
              <a:gd name="connsiteY6" fmla="*/ 930580 h 1348943"/>
              <a:gd name="connsiteX7" fmla="*/ 2304269 w 4119884"/>
              <a:gd name="connsiteY7" fmla="*/ 981386 h 1348943"/>
              <a:gd name="connsiteX8" fmla="*/ 1902618 w 4119884"/>
              <a:gd name="connsiteY8" fmla="*/ 1015571 h 1348943"/>
              <a:gd name="connsiteX9" fmla="*/ 1612062 w 4119884"/>
              <a:gd name="connsiteY9" fmla="*/ 1348857 h 1348943"/>
              <a:gd name="connsiteX0" fmla="*/ 1612062 w 4119884"/>
              <a:gd name="connsiteY0" fmla="*/ 1360077 h 1360163"/>
              <a:gd name="connsiteX1" fmla="*/ 1509512 w 4119884"/>
              <a:gd name="connsiteY1" fmla="*/ 992607 h 1360163"/>
              <a:gd name="connsiteX2" fmla="*/ 311501 w 4119884"/>
              <a:gd name="connsiteY2" fmla="*/ 931152 h 1360163"/>
              <a:gd name="connsiteX3" fmla="*/ 6244 w 4119884"/>
              <a:gd name="connsiteY3" fmla="*/ 446062 h 1360163"/>
              <a:gd name="connsiteX4" fmla="*/ 501107 w 4119884"/>
              <a:gd name="connsiteY4" fmla="*/ 69661 h 1360163"/>
              <a:gd name="connsiteX5" fmla="*/ 3896366 w 4119884"/>
              <a:gd name="connsiteY5" fmla="*/ 85567 h 1360163"/>
              <a:gd name="connsiteX6" fmla="*/ 3923962 w 4119884"/>
              <a:gd name="connsiteY6" fmla="*/ 941800 h 1360163"/>
              <a:gd name="connsiteX7" fmla="*/ 2304269 w 4119884"/>
              <a:gd name="connsiteY7" fmla="*/ 992606 h 1360163"/>
              <a:gd name="connsiteX8" fmla="*/ 1902618 w 4119884"/>
              <a:gd name="connsiteY8" fmla="*/ 1026791 h 1360163"/>
              <a:gd name="connsiteX9" fmla="*/ 1612062 w 4119884"/>
              <a:gd name="connsiteY9" fmla="*/ 1360077 h 1360163"/>
              <a:gd name="connsiteX0" fmla="*/ 1612062 w 4140310"/>
              <a:gd name="connsiteY0" fmla="*/ 1324053 h 1324139"/>
              <a:gd name="connsiteX1" fmla="*/ 1509512 w 4140310"/>
              <a:gd name="connsiteY1" fmla="*/ 956583 h 1324139"/>
              <a:gd name="connsiteX2" fmla="*/ 311501 w 4140310"/>
              <a:gd name="connsiteY2" fmla="*/ 895128 h 1324139"/>
              <a:gd name="connsiteX3" fmla="*/ 6244 w 4140310"/>
              <a:gd name="connsiteY3" fmla="*/ 410038 h 1324139"/>
              <a:gd name="connsiteX4" fmla="*/ 501107 w 4140310"/>
              <a:gd name="connsiteY4" fmla="*/ 33637 h 1324139"/>
              <a:gd name="connsiteX5" fmla="*/ 3896366 w 4140310"/>
              <a:gd name="connsiteY5" fmla="*/ 110999 h 1324139"/>
              <a:gd name="connsiteX6" fmla="*/ 3923962 w 4140310"/>
              <a:gd name="connsiteY6" fmla="*/ 905776 h 1324139"/>
              <a:gd name="connsiteX7" fmla="*/ 2304269 w 4140310"/>
              <a:gd name="connsiteY7" fmla="*/ 956582 h 1324139"/>
              <a:gd name="connsiteX8" fmla="*/ 1902618 w 4140310"/>
              <a:gd name="connsiteY8" fmla="*/ 990767 h 1324139"/>
              <a:gd name="connsiteX9" fmla="*/ 1612062 w 4140310"/>
              <a:gd name="connsiteY9" fmla="*/ 1324053 h 1324139"/>
              <a:gd name="connsiteX0" fmla="*/ 1612062 w 4140310"/>
              <a:gd name="connsiteY0" fmla="*/ 1324053 h 1324139"/>
              <a:gd name="connsiteX1" fmla="*/ 1509512 w 4140310"/>
              <a:gd name="connsiteY1" fmla="*/ 956583 h 1324139"/>
              <a:gd name="connsiteX2" fmla="*/ 311501 w 4140310"/>
              <a:gd name="connsiteY2" fmla="*/ 895128 h 1324139"/>
              <a:gd name="connsiteX3" fmla="*/ 6244 w 4140310"/>
              <a:gd name="connsiteY3" fmla="*/ 410038 h 1324139"/>
              <a:gd name="connsiteX4" fmla="*/ 501107 w 4140310"/>
              <a:gd name="connsiteY4" fmla="*/ 33637 h 1324139"/>
              <a:gd name="connsiteX5" fmla="*/ 3896366 w 4140310"/>
              <a:gd name="connsiteY5" fmla="*/ 110999 h 1324139"/>
              <a:gd name="connsiteX6" fmla="*/ 3923962 w 4140310"/>
              <a:gd name="connsiteY6" fmla="*/ 905776 h 1324139"/>
              <a:gd name="connsiteX7" fmla="*/ 2304269 w 4140310"/>
              <a:gd name="connsiteY7" fmla="*/ 956582 h 1324139"/>
              <a:gd name="connsiteX8" fmla="*/ 1902618 w 4140310"/>
              <a:gd name="connsiteY8" fmla="*/ 990767 h 1324139"/>
              <a:gd name="connsiteX9" fmla="*/ 1612062 w 4140310"/>
              <a:gd name="connsiteY9" fmla="*/ 1324053 h 1324139"/>
              <a:gd name="connsiteX0" fmla="*/ 1593305 w 4121553"/>
              <a:gd name="connsiteY0" fmla="*/ 1334199 h 1334285"/>
              <a:gd name="connsiteX1" fmla="*/ 1490755 w 4121553"/>
              <a:gd name="connsiteY1" fmla="*/ 966729 h 1334285"/>
              <a:gd name="connsiteX2" fmla="*/ 292744 w 4121553"/>
              <a:gd name="connsiteY2" fmla="*/ 905274 h 1334285"/>
              <a:gd name="connsiteX3" fmla="*/ 7112 w 4121553"/>
              <a:gd name="connsiteY3" fmla="*/ 560653 h 1334285"/>
              <a:gd name="connsiteX4" fmla="*/ 482350 w 4121553"/>
              <a:gd name="connsiteY4" fmla="*/ 43783 h 1334285"/>
              <a:gd name="connsiteX5" fmla="*/ 3877609 w 4121553"/>
              <a:gd name="connsiteY5" fmla="*/ 121145 h 1334285"/>
              <a:gd name="connsiteX6" fmla="*/ 3905205 w 4121553"/>
              <a:gd name="connsiteY6" fmla="*/ 915922 h 1334285"/>
              <a:gd name="connsiteX7" fmla="*/ 2285512 w 4121553"/>
              <a:gd name="connsiteY7" fmla="*/ 966728 h 1334285"/>
              <a:gd name="connsiteX8" fmla="*/ 1883861 w 4121553"/>
              <a:gd name="connsiteY8" fmla="*/ 1000913 h 1334285"/>
              <a:gd name="connsiteX9" fmla="*/ 1593305 w 4121553"/>
              <a:gd name="connsiteY9" fmla="*/ 1334199 h 1334285"/>
              <a:gd name="connsiteX0" fmla="*/ 1606893 w 4135141"/>
              <a:gd name="connsiteY0" fmla="*/ 1334199 h 1334285"/>
              <a:gd name="connsiteX1" fmla="*/ 1504343 w 4135141"/>
              <a:gd name="connsiteY1" fmla="*/ 966729 h 1334285"/>
              <a:gd name="connsiteX2" fmla="*/ 306332 w 4135141"/>
              <a:gd name="connsiteY2" fmla="*/ 905274 h 1334285"/>
              <a:gd name="connsiteX3" fmla="*/ 20700 w 4135141"/>
              <a:gd name="connsiteY3" fmla="*/ 560653 h 1334285"/>
              <a:gd name="connsiteX4" fmla="*/ 495938 w 4135141"/>
              <a:gd name="connsiteY4" fmla="*/ 43783 h 1334285"/>
              <a:gd name="connsiteX5" fmla="*/ 3891197 w 4135141"/>
              <a:gd name="connsiteY5" fmla="*/ 121145 h 1334285"/>
              <a:gd name="connsiteX6" fmla="*/ 3918793 w 4135141"/>
              <a:gd name="connsiteY6" fmla="*/ 915922 h 1334285"/>
              <a:gd name="connsiteX7" fmla="*/ 2299100 w 4135141"/>
              <a:gd name="connsiteY7" fmla="*/ 966728 h 1334285"/>
              <a:gd name="connsiteX8" fmla="*/ 1897449 w 4135141"/>
              <a:gd name="connsiteY8" fmla="*/ 1000913 h 1334285"/>
              <a:gd name="connsiteX9" fmla="*/ 1606893 w 4135141"/>
              <a:gd name="connsiteY9" fmla="*/ 1334199 h 1334285"/>
              <a:gd name="connsiteX0" fmla="*/ 1617010 w 4145258"/>
              <a:gd name="connsiteY0" fmla="*/ 1331653 h 1331739"/>
              <a:gd name="connsiteX1" fmla="*/ 1514460 w 4145258"/>
              <a:gd name="connsiteY1" fmla="*/ 964183 h 1331739"/>
              <a:gd name="connsiteX2" fmla="*/ 316449 w 4145258"/>
              <a:gd name="connsiteY2" fmla="*/ 902728 h 1331739"/>
              <a:gd name="connsiteX3" fmla="*/ 17734 w 4145258"/>
              <a:gd name="connsiteY3" fmla="*/ 522990 h 1331739"/>
              <a:gd name="connsiteX4" fmla="*/ 506055 w 4145258"/>
              <a:gd name="connsiteY4" fmla="*/ 41237 h 1331739"/>
              <a:gd name="connsiteX5" fmla="*/ 3901314 w 4145258"/>
              <a:gd name="connsiteY5" fmla="*/ 118599 h 1331739"/>
              <a:gd name="connsiteX6" fmla="*/ 3928910 w 4145258"/>
              <a:gd name="connsiteY6" fmla="*/ 913376 h 1331739"/>
              <a:gd name="connsiteX7" fmla="*/ 2309217 w 4145258"/>
              <a:gd name="connsiteY7" fmla="*/ 964182 h 1331739"/>
              <a:gd name="connsiteX8" fmla="*/ 1907566 w 4145258"/>
              <a:gd name="connsiteY8" fmla="*/ 998367 h 1331739"/>
              <a:gd name="connsiteX9" fmla="*/ 1617010 w 4145258"/>
              <a:gd name="connsiteY9" fmla="*/ 1331653 h 1331739"/>
              <a:gd name="connsiteX0" fmla="*/ 1611197 w 4139445"/>
              <a:gd name="connsiteY0" fmla="*/ 1331653 h 1331739"/>
              <a:gd name="connsiteX1" fmla="*/ 1508647 w 4139445"/>
              <a:gd name="connsiteY1" fmla="*/ 964183 h 1331739"/>
              <a:gd name="connsiteX2" fmla="*/ 310636 w 4139445"/>
              <a:gd name="connsiteY2" fmla="*/ 902728 h 1331739"/>
              <a:gd name="connsiteX3" fmla="*/ 11921 w 4139445"/>
              <a:gd name="connsiteY3" fmla="*/ 522990 h 1331739"/>
              <a:gd name="connsiteX4" fmla="*/ 500242 w 4139445"/>
              <a:gd name="connsiteY4" fmla="*/ 41237 h 1331739"/>
              <a:gd name="connsiteX5" fmla="*/ 3895501 w 4139445"/>
              <a:gd name="connsiteY5" fmla="*/ 118599 h 1331739"/>
              <a:gd name="connsiteX6" fmla="*/ 3923097 w 4139445"/>
              <a:gd name="connsiteY6" fmla="*/ 913376 h 1331739"/>
              <a:gd name="connsiteX7" fmla="*/ 2303404 w 4139445"/>
              <a:gd name="connsiteY7" fmla="*/ 964182 h 1331739"/>
              <a:gd name="connsiteX8" fmla="*/ 1901753 w 4139445"/>
              <a:gd name="connsiteY8" fmla="*/ 998367 h 1331739"/>
              <a:gd name="connsiteX9" fmla="*/ 1611197 w 4139445"/>
              <a:gd name="connsiteY9" fmla="*/ 1331653 h 1331739"/>
              <a:gd name="connsiteX0" fmla="*/ 1614103 w 4142351"/>
              <a:gd name="connsiteY0" fmla="*/ 1331653 h 1331739"/>
              <a:gd name="connsiteX1" fmla="*/ 1511553 w 4142351"/>
              <a:gd name="connsiteY1" fmla="*/ 964183 h 1331739"/>
              <a:gd name="connsiteX2" fmla="*/ 313542 w 4142351"/>
              <a:gd name="connsiteY2" fmla="*/ 902728 h 1331739"/>
              <a:gd name="connsiteX3" fmla="*/ 14827 w 4142351"/>
              <a:gd name="connsiteY3" fmla="*/ 522990 h 1331739"/>
              <a:gd name="connsiteX4" fmla="*/ 503148 w 4142351"/>
              <a:gd name="connsiteY4" fmla="*/ 41237 h 1331739"/>
              <a:gd name="connsiteX5" fmla="*/ 3898407 w 4142351"/>
              <a:gd name="connsiteY5" fmla="*/ 118599 h 1331739"/>
              <a:gd name="connsiteX6" fmla="*/ 3926003 w 4142351"/>
              <a:gd name="connsiteY6" fmla="*/ 913376 h 1331739"/>
              <a:gd name="connsiteX7" fmla="*/ 2306310 w 4142351"/>
              <a:gd name="connsiteY7" fmla="*/ 964182 h 1331739"/>
              <a:gd name="connsiteX8" fmla="*/ 1904659 w 4142351"/>
              <a:gd name="connsiteY8" fmla="*/ 998367 h 1331739"/>
              <a:gd name="connsiteX9" fmla="*/ 1614103 w 4142351"/>
              <a:gd name="connsiteY9" fmla="*/ 1331653 h 1331739"/>
              <a:gd name="connsiteX0" fmla="*/ 1599633 w 4127881"/>
              <a:gd name="connsiteY0" fmla="*/ 1335475 h 1335561"/>
              <a:gd name="connsiteX1" fmla="*/ 1497083 w 4127881"/>
              <a:gd name="connsiteY1" fmla="*/ 968005 h 1335561"/>
              <a:gd name="connsiteX2" fmla="*/ 299072 w 4127881"/>
              <a:gd name="connsiteY2" fmla="*/ 906550 h 1335561"/>
              <a:gd name="connsiteX3" fmla="*/ 357 w 4127881"/>
              <a:gd name="connsiteY3" fmla="*/ 526812 h 1335561"/>
              <a:gd name="connsiteX4" fmla="*/ 488678 w 4127881"/>
              <a:gd name="connsiteY4" fmla="*/ 45059 h 1335561"/>
              <a:gd name="connsiteX5" fmla="*/ 3883937 w 4127881"/>
              <a:gd name="connsiteY5" fmla="*/ 122421 h 1335561"/>
              <a:gd name="connsiteX6" fmla="*/ 3911533 w 4127881"/>
              <a:gd name="connsiteY6" fmla="*/ 917198 h 1335561"/>
              <a:gd name="connsiteX7" fmla="*/ 2291840 w 4127881"/>
              <a:gd name="connsiteY7" fmla="*/ 968004 h 1335561"/>
              <a:gd name="connsiteX8" fmla="*/ 1890189 w 4127881"/>
              <a:gd name="connsiteY8" fmla="*/ 1002189 h 1335561"/>
              <a:gd name="connsiteX9" fmla="*/ 1599633 w 4127881"/>
              <a:gd name="connsiteY9" fmla="*/ 1335475 h 1335561"/>
              <a:gd name="connsiteX0" fmla="*/ 1599499 w 4127747"/>
              <a:gd name="connsiteY0" fmla="*/ 1335475 h 1335561"/>
              <a:gd name="connsiteX1" fmla="*/ 1496949 w 4127747"/>
              <a:gd name="connsiteY1" fmla="*/ 968005 h 1335561"/>
              <a:gd name="connsiteX2" fmla="*/ 298938 w 4127747"/>
              <a:gd name="connsiteY2" fmla="*/ 906550 h 1335561"/>
              <a:gd name="connsiteX3" fmla="*/ 223 w 4127747"/>
              <a:gd name="connsiteY3" fmla="*/ 526812 h 1335561"/>
              <a:gd name="connsiteX4" fmla="*/ 488544 w 4127747"/>
              <a:gd name="connsiteY4" fmla="*/ 45059 h 1335561"/>
              <a:gd name="connsiteX5" fmla="*/ 3883803 w 4127747"/>
              <a:gd name="connsiteY5" fmla="*/ 122421 h 1335561"/>
              <a:gd name="connsiteX6" fmla="*/ 3911399 w 4127747"/>
              <a:gd name="connsiteY6" fmla="*/ 917198 h 1335561"/>
              <a:gd name="connsiteX7" fmla="*/ 2291706 w 4127747"/>
              <a:gd name="connsiteY7" fmla="*/ 968004 h 1335561"/>
              <a:gd name="connsiteX8" fmla="*/ 1890055 w 4127747"/>
              <a:gd name="connsiteY8" fmla="*/ 1002189 h 1335561"/>
              <a:gd name="connsiteX9" fmla="*/ 1599499 w 4127747"/>
              <a:gd name="connsiteY9" fmla="*/ 1335475 h 1335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27747" h="1335561">
                <a:moveTo>
                  <a:pt x="1599499" y="1335475"/>
                </a:moveTo>
                <a:cubicBezTo>
                  <a:pt x="1533981" y="1329778"/>
                  <a:pt x="1713709" y="1039492"/>
                  <a:pt x="1496949" y="968005"/>
                </a:cubicBezTo>
                <a:cubicBezTo>
                  <a:pt x="1280189" y="896518"/>
                  <a:pt x="509143" y="962524"/>
                  <a:pt x="298938" y="906550"/>
                </a:cubicBezTo>
                <a:cubicBezTo>
                  <a:pt x="88733" y="850576"/>
                  <a:pt x="-5211" y="766967"/>
                  <a:pt x="223" y="526812"/>
                </a:cubicBezTo>
                <a:cubicBezTo>
                  <a:pt x="5657" y="286657"/>
                  <a:pt x="-40972" y="121237"/>
                  <a:pt x="488544" y="45059"/>
                </a:cubicBezTo>
                <a:cubicBezTo>
                  <a:pt x="1018060" y="-31119"/>
                  <a:pt x="3535738" y="-14156"/>
                  <a:pt x="3883803" y="122421"/>
                </a:cubicBezTo>
                <a:cubicBezTo>
                  <a:pt x="4231868" y="258998"/>
                  <a:pt x="4176749" y="776268"/>
                  <a:pt x="3911399" y="917198"/>
                </a:cubicBezTo>
                <a:cubicBezTo>
                  <a:pt x="3646050" y="1058129"/>
                  <a:pt x="2642083" y="962307"/>
                  <a:pt x="2291706" y="968004"/>
                </a:cubicBezTo>
                <a:cubicBezTo>
                  <a:pt x="1941329" y="973701"/>
                  <a:pt x="2005423" y="940944"/>
                  <a:pt x="1890055" y="1002189"/>
                </a:cubicBezTo>
                <a:cubicBezTo>
                  <a:pt x="1774687" y="1063434"/>
                  <a:pt x="1665017" y="1341172"/>
                  <a:pt x="1599499" y="1335475"/>
                </a:cubicBezTo>
                <a:close/>
              </a:path>
            </a:pathLst>
          </a:custGeom>
          <a:noFill/>
          <a:ln w="38100">
            <a:solidFill>
              <a:srgbClr val="40404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nvGrpSpPr>
          <p:cNvPr id="30" name="Group 29">
            <a:extLst>
              <a:ext uri="{FF2B5EF4-FFF2-40B4-BE49-F238E27FC236}">
                <a16:creationId xmlns:a16="http://schemas.microsoft.com/office/drawing/2014/main" id="{C245E338-DB10-410A-BAD7-8BF08DC97567}"/>
              </a:ext>
            </a:extLst>
          </p:cNvPr>
          <p:cNvGrpSpPr/>
          <p:nvPr/>
        </p:nvGrpSpPr>
        <p:grpSpPr>
          <a:xfrm>
            <a:off x="3848480" y="2680543"/>
            <a:ext cx="3416319" cy="2062859"/>
            <a:chOff x="4564301" y="466724"/>
            <a:chExt cx="2543657" cy="1440000"/>
          </a:xfrm>
        </p:grpSpPr>
        <p:sp>
          <p:nvSpPr>
            <p:cNvPr id="31" name="Oval 30">
              <a:extLst>
                <a:ext uri="{FF2B5EF4-FFF2-40B4-BE49-F238E27FC236}">
                  <a16:creationId xmlns:a16="http://schemas.microsoft.com/office/drawing/2014/main" id="{2FA97EBC-1F24-4DE9-A8C0-5FC1B4D88923}"/>
                </a:ext>
              </a:extLst>
            </p:cNvPr>
            <p:cNvSpPr/>
            <p:nvPr/>
          </p:nvSpPr>
          <p:spPr>
            <a:xfrm>
              <a:off x="4576129" y="466724"/>
              <a:ext cx="2520000" cy="1440000"/>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just"/>
              <a:endParaRPr kumimoji="1" lang="ja-JP" altLang="en-US" sz="2000" b="1" dirty="0"/>
            </a:p>
          </p:txBody>
        </p:sp>
        <p:sp>
          <p:nvSpPr>
            <p:cNvPr id="32" name="TextBox 31">
              <a:extLst>
                <a:ext uri="{FF2B5EF4-FFF2-40B4-BE49-F238E27FC236}">
                  <a16:creationId xmlns:a16="http://schemas.microsoft.com/office/drawing/2014/main" id="{25F5BC01-F41A-48FE-9421-C60D30543078}"/>
                </a:ext>
              </a:extLst>
            </p:cNvPr>
            <p:cNvSpPr txBox="1"/>
            <p:nvPr/>
          </p:nvSpPr>
          <p:spPr>
            <a:xfrm>
              <a:off x="4564301" y="1047819"/>
              <a:ext cx="2543657" cy="451178"/>
            </a:xfrm>
            <a:prstGeom prst="rect">
              <a:avLst/>
            </a:prstGeom>
            <a:noFill/>
          </p:spPr>
          <p:txBody>
            <a:bodyPr wrap="none" rtlCol="0" anchor="ctr">
              <a:spAutoFit/>
            </a:bodyPr>
            <a:lstStyle/>
            <a:p>
              <a:pPr algn="ctr"/>
              <a:r>
                <a:rPr kumimoji="1" lang="ja-JP" altLang="en-US" sz="3600" b="1" dirty="0">
                  <a:latin typeface="Meiryo" panose="020B0604030504040204" pitchFamily="34" charset="-128"/>
                  <a:ea typeface="Meiryo" panose="020B0604030504040204" pitchFamily="34" charset="-128"/>
                </a:rPr>
                <a:t>ブリッジノード</a:t>
              </a:r>
            </a:p>
          </p:txBody>
        </p:sp>
      </p:grpSp>
      <p:grpSp>
        <p:nvGrpSpPr>
          <p:cNvPr id="34" name="Group 33">
            <a:extLst>
              <a:ext uri="{FF2B5EF4-FFF2-40B4-BE49-F238E27FC236}">
                <a16:creationId xmlns:a16="http://schemas.microsoft.com/office/drawing/2014/main" id="{973094B2-5736-433F-AE82-CDF843670B14}"/>
              </a:ext>
            </a:extLst>
          </p:cNvPr>
          <p:cNvGrpSpPr/>
          <p:nvPr/>
        </p:nvGrpSpPr>
        <p:grpSpPr>
          <a:xfrm>
            <a:off x="307701" y="4482989"/>
            <a:ext cx="2981106" cy="2062859"/>
            <a:chOff x="4576129" y="466724"/>
            <a:chExt cx="2520000" cy="1440000"/>
          </a:xfrm>
        </p:grpSpPr>
        <p:sp>
          <p:nvSpPr>
            <p:cNvPr id="35" name="Oval 34">
              <a:extLst>
                <a:ext uri="{FF2B5EF4-FFF2-40B4-BE49-F238E27FC236}">
                  <a16:creationId xmlns:a16="http://schemas.microsoft.com/office/drawing/2014/main" id="{A47E6224-CAA5-4457-ACD0-944FB5B91FCB}"/>
                </a:ext>
              </a:extLst>
            </p:cNvPr>
            <p:cNvSpPr/>
            <p:nvPr/>
          </p:nvSpPr>
          <p:spPr>
            <a:xfrm>
              <a:off x="4576129" y="466724"/>
              <a:ext cx="2520000" cy="1440000"/>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just"/>
              <a:endParaRPr kumimoji="1" lang="ja-JP" altLang="en-US" sz="2000" b="1" dirty="0"/>
            </a:p>
          </p:txBody>
        </p:sp>
        <p:sp>
          <p:nvSpPr>
            <p:cNvPr id="36" name="TextBox 35">
              <a:extLst>
                <a:ext uri="{FF2B5EF4-FFF2-40B4-BE49-F238E27FC236}">
                  <a16:creationId xmlns:a16="http://schemas.microsoft.com/office/drawing/2014/main" id="{F0F2B4C2-8666-4EB0-8A92-4C3070189A36}"/>
                </a:ext>
              </a:extLst>
            </p:cNvPr>
            <p:cNvSpPr txBox="1"/>
            <p:nvPr/>
          </p:nvSpPr>
          <p:spPr>
            <a:xfrm>
              <a:off x="5079908" y="1047819"/>
              <a:ext cx="1512446" cy="451178"/>
            </a:xfrm>
            <a:prstGeom prst="rect">
              <a:avLst/>
            </a:prstGeom>
            <a:noFill/>
          </p:spPr>
          <p:txBody>
            <a:bodyPr wrap="none" rtlCol="0" anchor="ctr">
              <a:spAutoFit/>
            </a:bodyPr>
            <a:lstStyle/>
            <a:p>
              <a:pPr algn="ctr"/>
              <a:r>
                <a:rPr kumimoji="1" lang="ja-JP" altLang="en-US" sz="3600" b="1" dirty="0">
                  <a:latin typeface="Meiryo" panose="020B0604030504040204" pitchFamily="34" charset="-128"/>
                  <a:ea typeface="Meiryo" panose="020B0604030504040204" pitchFamily="34" charset="-128"/>
                </a:rPr>
                <a:t>他ノード</a:t>
              </a:r>
            </a:p>
          </p:txBody>
        </p:sp>
      </p:grpSp>
      <p:cxnSp>
        <p:nvCxnSpPr>
          <p:cNvPr id="42" name="Straight Arrow Connector 41">
            <a:extLst>
              <a:ext uri="{FF2B5EF4-FFF2-40B4-BE49-F238E27FC236}">
                <a16:creationId xmlns:a16="http://schemas.microsoft.com/office/drawing/2014/main" id="{7615C1FD-10CD-41A9-AC3F-0A944340D35F}"/>
              </a:ext>
            </a:extLst>
          </p:cNvPr>
          <p:cNvCxnSpPr>
            <a:cxnSpLocks/>
          </p:cNvCxnSpPr>
          <p:nvPr/>
        </p:nvCxnSpPr>
        <p:spPr>
          <a:xfrm rot="10800000" flipH="1" flipV="1">
            <a:off x="3123365" y="2438659"/>
            <a:ext cx="794866" cy="722992"/>
          </a:xfrm>
          <a:prstGeom prst="straightConnector1">
            <a:avLst/>
          </a:prstGeom>
          <a:ln w="1270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F1EB872E-00D7-4C35-A84D-5ABF4AC42E08}"/>
              </a:ext>
            </a:extLst>
          </p:cNvPr>
          <p:cNvSpPr txBox="1"/>
          <p:nvPr/>
        </p:nvSpPr>
        <p:spPr>
          <a:xfrm>
            <a:off x="2839570" y="2834251"/>
            <a:ext cx="800219" cy="830997"/>
          </a:xfrm>
          <a:prstGeom prst="rect">
            <a:avLst/>
          </a:prstGeom>
          <a:noFill/>
        </p:spPr>
        <p:txBody>
          <a:bodyPr wrap="none" rtlCol="0" anchor="ctr">
            <a:spAutoFit/>
          </a:bodyPr>
          <a:lstStyle/>
          <a:p>
            <a:pPr algn="ctr"/>
            <a:r>
              <a:rPr kumimoji="1" lang="ja-JP" altLang="en-US" sz="4800" b="1" dirty="0">
                <a:latin typeface="Meiryo" panose="020B0604030504040204" pitchFamily="34" charset="-128"/>
                <a:ea typeface="Meiryo" panose="020B0604030504040204" pitchFamily="34" charset="-128"/>
              </a:rPr>
              <a:t>②</a:t>
            </a:r>
          </a:p>
        </p:txBody>
      </p:sp>
      <p:cxnSp>
        <p:nvCxnSpPr>
          <p:cNvPr id="51" name="Straight Arrow Connector 50">
            <a:extLst>
              <a:ext uri="{FF2B5EF4-FFF2-40B4-BE49-F238E27FC236}">
                <a16:creationId xmlns:a16="http://schemas.microsoft.com/office/drawing/2014/main" id="{674894C3-D848-4781-847A-9F669D827787}"/>
              </a:ext>
            </a:extLst>
          </p:cNvPr>
          <p:cNvCxnSpPr>
            <a:cxnSpLocks/>
          </p:cNvCxnSpPr>
          <p:nvPr/>
        </p:nvCxnSpPr>
        <p:spPr>
          <a:xfrm rot="10800000" flipH="1">
            <a:off x="3160507" y="4402574"/>
            <a:ext cx="832159" cy="558194"/>
          </a:xfrm>
          <a:prstGeom prst="straightConnector1">
            <a:avLst/>
          </a:prstGeom>
          <a:ln w="1270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E8ADAE5B-34D9-4B35-9752-4D0C8F46F90C}"/>
              </a:ext>
            </a:extLst>
          </p:cNvPr>
          <p:cNvSpPr txBox="1"/>
          <p:nvPr/>
        </p:nvSpPr>
        <p:spPr>
          <a:xfrm>
            <a:off x="2839570" y="3969889"/>
            <a:ext cx="800219" cy="830997"/>
          </a:xfrm>
          <a:prstGeom prst="rect">
            <a:avLst/>
          </a:prstGeom>
          <a:noFill/>
        </p:spPr>
        <p:txBody>
          <a:bodyPr wrap="none" rtlCol="0" anchor="ctr">
            <a:spAutoFit/>
          </a:bodyPr>
          <a:lstStyle/>
          <a:p>
            <a:pPr algn="ctr"/>
            <a:r>
              <a:rPr lang="ja-JP" altLang="en-US" sz="4800" b="1" dirty="0">
                <a:latin typeface="Meiryo" panose="020B0604030504040204" pitchFamily="34" charset="-128"/>
                <a:ea typeface="Meiryo" panose="020B0604030504040204" pitchFamily="34" charset="-128"/>
              </a:rPr>
              <a:t>③</a:t>
            </a:r>
            <a:endParaRPr kumimoji="1" lang="ja-JP" altLang="en-US" sz="4800" b="1" dirty="0">
              <a:latin typeface="Meiryo" panose="020B0604030504040204" pitchFamily="34" charset="-128"/>
              <a:ea typeface="Meiryo" panose="020B0604030504040204" pitchFamily="34" charset="-128"/>
            </a:endParaRPr>
          </a:p>
        </p:txBody>
      </p:sp>
      <p:cxnSp>
        <p:nvCxnSpPr>
          <p:cNvPr id="53" name="Straight Arrow Connector 52">
            <a:extLst>
              <a:ext uri="{FF2B5EF4-FFF2-40B4-BE49-F238E27FC236}">
                <a16:creationId xmlns:a16="http://schemas.microsoft.com/office/drawing/2014/main" id="{DFC8E070-BCFF-42C8-8C77-B931691830E1}"/>
              </a:ext>
            </a:extLst>
          </p:cNvPr>
          <p:cNvCxnSpPr>
            <a:cxnSpLocks/>
          </p:cNvCxnSpPr>
          <p:nvPr/>
        </p:nvCxnSpPr>
        <p:spPr>
          <a:xfrm flipV="1">
            <a:off x="7387861" y="2843754"/>
            <a:ext cx="1889489" cy="601071"/>
          </a:xfrm>
          <a:prstGeom prst="straightConnector1">
            <a:avLst/>
          </a:prstGeom>
          <a:ln w="1270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F64A7BC1-52EB-4CE0-BD13-6C9FDB6C0006}"/>
              </a:ext>
            </a:extLst>
          </p:cNvPr>
          <p:cNvSpPr txBox="1"/>
          <p:nvPr/>
        </p:nvSpPr>
        <p:spPr>
          <a:xfrm>
            <a:off x="3013293" y="227439"/>
            <a:ext cx="6859378" cy="646331"/>
          </a:xfrm>
          <a:prstGeom prst="rect">
            <a:avLst/>
          </a:prstGeom>
          <a:noFill/>
        </p:spPr>
        <p:txBody>
          <a:bodyPr wrap="none" rtlCol="0" anchor="ctr">
            <a:spAutoFit/>
          </a:bodyPr>
          <a:lstStyle/>
          <a:p>
            <a:r>
              <a:rPr lang="en-US" altLang="ja-JP" sz="3600" b="1" dirty="0">
                <a:latin typeface="Meiryo" panose="020B0604030504040204" pitchFamily="34" charset="-128"/>
                <a:ea typeface="Meiryo" panose="020B0604030504040204" pitchFamily="34" charset="-128"/>
              </a:rPr>
              <a:t>ROS</a:t>
            </a:r>
            <a:r>
              <a:rPr kumimoji="1" lang="ja-JP" altLang="en-US" sz="3600" b="1" dirty="0">
                <a:latin typeface="Meiryo" panose="020B0604030504040204" pitchFamily="34" charset="-128"/>
                <a:ea typeface="Meiryo" panose="020B0604030504040204" pitchFamily="34" charset="-128"/>
              </a:rPr>
              <a:t>から</a:t>
            </a:r>
            <a:r>
              <a:rPr kumimoji="1" lang="en-US" altLang="ja-JP" sz="3600" b="1" dirty="0">
                <a:latin typeface="Meiryo" panose="020B0604030504040204" pitchFamily="34" charset="-128"/>
                <a:ea typeface="Meiryo" panose="020B0604030504040204" pitchFamily="34" charset="-128"/>
              </a:rPr>
              <a:t>CAN</a:t>
            </a:r>
            <a:r>
              <a:rPr kumimoji="1" lang="ja-JP" altLang="en-US" sz="3600" b="1" dirty="0">
                <a:latin typeface="Meiryo" panose="020B0604030504040204" pitchFamily="34" charset="-128"/>
                <a:ea typeface="Meiryo" panose="020B0604030504040204" pitchFamily="34" charset="-128"/>
              </a:rPr>
              <a:t>へのデータフロー</a:t>
            </a:r>
          </a:p>
        </p:txBody>
      </p:sp>
      <p:sp>
        <p:nvSpPr>
          <p:cNvPr id="48" name="Rectangle: Rounded Corners 47">
            <a:extLst>
              <a:ext uri="{FF2B5EF4-FFF2-40B4-BE49-F238E27FC236}">
                <a16:creationId xmlns:a16="http://schemas.microsoft.com/office/drawing/2014/main" id="{C30E4CE2-175F-4D5E-B81A-9898A08C6124}"/>
              </a:ext>
            </a:extLst>
          </p:cNvPr>
          <p:cNvSpPr/>
          <p:nvPr/>
        </p:nvSpPr>
        <p:spPr>
          <a:xfrm>
            <a:off x="171450" y="152400"/>
            <a:ext cx="12543064" cy="6572250"/>
          </a:xfrm>
          <a:prstGeom prst="roundRect">
            <a:avLst/>
          </a:prstGeom>
          <a:noFill/>
          <a:ln w="38100">
            <a:solidFill>
              <a:srgbClr val="40404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w="57150">
                <a:solidFill>
                  <a:schemeClr val="tx1"/>
                </a:solidFill>
              </a:ln>
              <a:noFill/>
            </a:endParaRPr>
          </a:p>
        </p:txBody>
      </p:sp>
      <p:pic>
        <p:nvPicPr>
          <p:cNvPr id="55" name="Picture 54" descr="A close-up of a computer chip&#10;&#10;Description automatically generated with low confidence">
            <a:extLst>
              <a:ext uri="{FF2B5EF4-FFF2-40B4-BE49-F238E27FC236}">
                <a16:creationId xmlns:a16="http://schemas.microsoft.com/office/drawing/2014/main" id="{5DEE954E-3049-403C-9761-886C9ACD0E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32171" y="4321696"/>
            <a:ext cx="3340973" cy="2128801"/>
          </a:xfrm>
          <a:prstGeom prst="rect">
            <a:avLst/>
          </a:prstGeom>
          <a:ln>
            <a:noFill/>
          </a:ln>
        </p:spPr>
        <p:style>
          <a:lnRef idx="2">
            <a:schemeClr val="dk1"/>
          </a:lnRef>
          <a:fillRef idx="1">
            <a:schemeClr val="lt1"/>
          </a:fillRef>
          <a:effectRef idx="0">
            <a:schemeClr val="dk1"/>
          </a:effectRef>
          <a:fontRef idx="minor">
            <a:schemeClr val="dk1"/>
          </a:fontRef>
        </p:style>
      </p:pic>
      <p:pic>
        <p:nvPicPr>
          <p:cNvPr id="56" name="Picture 55" descr="A picture containing text, electronics, circuit&#10;&#10;Description automatically generated">
            <a:extLst>
              <a:ext uri="{FF2B5EF4-FFF2-40B4-BE49-F238E27FC236}">
                <a16:creationId xmlns:a16="http://schemas.microsoft.com/office/drawing/2014/main" id="{0C6B0198-4A38-4291-B8D6-14D4520753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17995" y="909833"/>
            <a:ext cx="2520000" cy="2285859"/>
          </a:xfrm>
          <a:prstGeom prst="rect">
            <a:avLst/>
          </a:prstGeom>
          <a:ln>
            <a:noFill/>
          </a:ln>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38867886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404</TotalTime>
  <Words>370</Words>
  <Application>Microsoft Office PowerPoint</Application>
  <PresentationFormat>Widescreen</PresentationFormat>
  <Paragraphs>54</Paragraphs>
  <Slides>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Meiryo</vt:lpstr>
      <vt:lpstr>游ゴシック</vt:lpstr>
      <vt:lpstr>游ゴシック Light</vt:lpstr>
      <vt:lpstr>Arial</vt:lpstr>
      <vt:lpstr>Office Theme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服部 舜</dc:creator>
  <cp:lastModifiedBy>服部 舜</cp:lastModifiedBy>
  <cp:revision>20</cp:revision>
  <dcterms:created xsi:type="dcterms:W3CDTF">2022-01-08T08:52:02Z</dcterms:created>
  <dcterms:modified xsi:type="dcterms:W3CDTF">2022-01-24T06:44:29Z</dcterms:modified>
</cp:coreProperties>
</file>

<file path=docProps/thumbnail.jpeg>
</file>